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72"/>
  </p:notesMasterIdLst>
  <p:sldIdLst>
    <p:sldId id="256" r:id="rId2"/>
    <p:sldId id="257" r:id="rId3"/>
    <p:sldId id="258" r:id="rId4"/>
    <p:sldId id="259" r:id="rId5"/>
    <p:sldId id="260" r:id="rId6"/>
    <p:sldId id="261" r:id="rId7"/>
    <p:sldId id="262" r:id="rId8"/>
    <p:sldId id="345" r:id="rId9"/>
    <p:sldId id="263" r:id="rId10"/>
    <p:sldId id="264" r:id="rId11"/>
    <p:sldId id="266" r:id="rId12"/>
    <p:sldId id="317" r:id="rId13"/>
    <p:sldId id="288" r:id="rId14"/>
    <p:sldId id="289" r:id="rId15"/>
    <p:sldId id="321" r:id="rId16"/>
    <p:sldId id="322" r:id="rId17"/>
    <p:sldId id="290" r:id="rId18"/>
    <p:sldId id="291" r:id="rId19"/>
    <p:sldId id="292" r:id="rId20"/>
    <p:sldId id="293" r:id="rId21"/>
    <p:sldId id="325" r:id="rId22"/>
    <p:sldId id="303" r:id="rId23"/>
    <p:sldId id="304" r:id="rId24"/>
    <p:sldId id="326" r:id="rId25"/>
    <p:sldId id="302" r:id="rId26"/>
    <p:sldId id="305" r:id="rId27"/>
    <p:sldId id="327" r:id="rId28"/>
    <p:sldId id="328" r:id="rId29"/>
    <p:sldId id="348" r:id="rId30"/>
    <p:sldId id="306" r:id="rId31"/>
    <p:sldId id="301" r:id="rId32"/>
    <p:sldId id="344" r:id="rId33"/>
    <p:sldId id="307" r:id="rId34"/>
    <p:sldId id="329" r:id="rId35"/>
    <p:sldId id="300" r:id="rId36"/>
    <p:sldId id="308" r:id="rId37"/>
    <p:sldId id="346" r:id="rId38"/>
    <p:sldId id="330" r:id="rId39"/>
    <p:sldId id="331" r:id="rId40"/>
    <p:sldId id="315" r:id="rId41"/>
    <p:sldId id="318" r:id="rId42"/>
    <p:sldId id="323" r:id="rId43"/>
    <p:sldId id="319" r:id="rId44"/>
    <p:sldId id="324" r:id="rId45"/>
    <p:sldId id="299" r:id="rId46"/>
    <p:sldId id="333" r:id="rId47"/>
    <p:sldId id="332" r:id="rId48"/>
    <p:sldId id="297" r:id="rId49"/>
    <p:sldId id="296" r:id="rId50"/>
    <p:sldId id="310" r:id="rId51"/>
    <p:sldId id="311" r:id="rId52"/>
    <p:sldId id="336" r:id="rId53"/>
    <p:sldId id="312" r:id="rId54"/>
    <p:sldId id="347" r:id="rId55"/>
    <p:sldId id="294" r:id="rId56"/>
    <p:sldId id="314" r:id="rId57"/>
    <p:sldId id="298" r:id="rId58"/>
    <p:sldId id="334" r:id="rId59"/>
    <p:sldId id="320" r:id="rId60"/>
    <p:sldId id="335" r:id="rId61"/>
    <p:sldId id="285" r:id="rId62"/>
    <p:sldId id="337" r:id="rId63"/>
    <p:sldId id="338" r:id="rId64"/>
    <p:sldId id="339" r:id="rId65"/>
    <p:sldId id="340" r:id="rId66"/>
    <p:sldId id="341" r:id="rId67"/>
    <p:sldId id="342" r:id="rId68"/>
    <p:sldId id="343" r:id="rId69"/>
    <p:sldId id="286" r:id="rId70"/>
    <p:sldId id="287" r:id="rId71"/>
  </p:sldIdLst>
  <p:sldSz cx="12192000" cy="6858000"/>
  <p:notesSz cx="6858000" cy="9144000"/>
  <p:embeddedFontLst>
    <p:embeddedFont>
      <p:font typeface="Bahnschrift Light SemiCondensed" panose="020B0502040204020203" pitchFamily="34" charset="0"/>
      <p:regular r:id="rId73"/>
    </p:embeddedFont>
    <p:embeddedFont>
      <p:font typeface="Calibri" panose="020F0502020204030204" pitchFamily="34" charset="0"/>
      <p:regular r:id="rId74"/>
      <p:bold r:id="rId75"/>
      <p:italic r:id="rId76"/>
      <p:boldItalic r:id="rId77"/>
    </p:embeddedFont>
    <p:embeddedFont>
      <p:font typeface="Roboto" panose="020B0604020202020204" charset="0"/>
      <p:regular r:id="rId78"/>
      <p:bold r:id="rId79"/>
      <p:italic r:id="rId80"/>
      <p:boldItalic r:id="rId8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8" d="100"/>
          <a:sy n="68" d="100"/>
        </p:scale>
        <p:origin x="792"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font" Target="fonts/font4.fntdata"/><Relationship Id="rId84"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font" Target="fonts/font2.fntdata"/><Relationship Id="rId79" Type="http://schemas.openxmlformats.org/officeDocument/2006/relationships/font" Target="fonts/font7.fntdata"/><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presProps" Target="presProps.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font" Target="fonts/font5.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notesMaster" Target="notesMasters/notesMaster1.xml"/><Relationship Id="rId80" Type="http://schemas.openxmlformats.org/officeDocument/2006/relationships/font" Target="fonts/font8.fntdata"/><Relationship Id="rId85"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font" Target="fonts/font3.fntdata"/><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font" Target="fonts/font1.fntdata"/><Relationship Id="rId78" Type="http://schemas.openxmlformats.org/officeDocument/2006/relationships/font" Target="fonts/font6.fntdata"/><Relationship Id="rId81" Type="http://schemas.openxmlformats.org/officeDocument/2006/relationships/font" Target="fonts/font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9" name="Google Shape;89;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5" name="Google Shape;135;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5" name="Google Shape;145;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9" name="Google Shape;89;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988984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7f884235f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7f884235f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21938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7f884235f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7f884235f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888056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7f884235f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7f884235f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181917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7f884235f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7f884235f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211082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7f884235f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7f884235f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708796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7f884235f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7f884235f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686034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7f884235f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7f884235f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22285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5" name="Google Shape;95;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7f884235f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7f884235f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539870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7f884235f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7f884235f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0788012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7f884235f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7f884235f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4692365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7f884235f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7f884235f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9357880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7f884235f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7f884235f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8530430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7f884235f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7f884235f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5050766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7f884235f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7f884235f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0972915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7f884235f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7f884235f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43201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7f884235f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7f884235f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5033110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7f884235f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7f884235f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807503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2" name="Google Shape;102;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7f884235f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7f884235f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7290687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7f884235f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7f884235f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8736701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7f884235f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7f884235f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5501780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7f884235f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7f884235f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5285680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7f884235f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7f884235f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5858527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7f884235f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7f884235f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5837117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7f884235f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7f884235f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1080317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7f884235f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7f884235f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5254308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7f884235f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7f884235f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3060372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7f884235f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7f884235f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503790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8" name="Google Shape;108;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7f884235f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7f884235f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6782502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7f884235f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7f884235f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6728144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7f884235f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7f884235f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1918596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7f884235f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7f884235f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588200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7f884235f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7f884235f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4244300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7f884235f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7f884235f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5775868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7f884235f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7f884235f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3127255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7f884235f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7f884235f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76651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7f884235f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7f884235f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5933613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7f884235f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7f884235f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404802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4" name="Google Shape;114;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7f884235f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7f884235f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688398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7f884235f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7f884235f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9196463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7f884235f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7f884235f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0312114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7f884235f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7f884235f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9257687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7f884235f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7f884235f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7015189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7f884235f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7f884235f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1056962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7f884235f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7f884235f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5789442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7f884235f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7f884235f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7839956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7f884235f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7f884235f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9690405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7f884235f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7f884235f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259712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0" name="Google Shape;120;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7f884235f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7f884235f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4827736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6" name="Google Shape;276;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2" name="Google Shape;282;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8" name="Google Shape;288;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5" name="Google Shape;125;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0" name="Google Shape;130;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315812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0" name="Google Shape;130;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grpSp>
        <p:nvGrpSpPr>
          <p:cNvPr id="10" name="Google Shape;10;p2"/>
          <p:cNvGrpSpPr/>
          <p:nvPr/>
        </p:nvGrpSpPr>
        <p:grpSpPr>
          <a:xfrm>
            <a:off x="8130968" y="7"/>
            <a:ext cx="4060732" cy="2707359"/>
            <a:chOff x="6098378" y="5"/>
            <a:chExt cx="3045625" cy="2030570"/>
          </a:xfrm>
        </p:grpSpPr>
        <p:sp>
          <p:nvSpPr>
            <p:cNvPr id="11" name="Google Shape;11;p2"/>
            <p:cNvSpPr/>
            <p:nvPr/>
          </p:nvSpPr>
          <p:spPr>
            <a:xfrm>
              <a:off x="8128803" y="16"/>
              <a:ext cx="1015200" cy="1015200"/>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2" name="Google Shape;12;p2"/>
            <p:cNvSpPr/>
            <p:nvPr/>
          </p:nvSpPr>
          <p:spPr>
            <a:xfrm flipH="1">
              <a:off x="7113463" y="5"/>
              <a:ext cx="1015200" cy="1015200"/>
            </a:xfrm>
            <a:prstGeom prst="rtTriangle">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3" name="Google Shape;13;p2"/>
            <p:cNvSpPr/>
            <p:nvPr/>
          </p:nvSpPr>
          <p:spPr>
            <a:xfrm rot="10800000" flipH="1">
              <a:off x="7113588" y="107"/>
              <a:ext cx="1015200" cy="1015200"/>
            </a:xfrm>
            <a:prstGeom prst="rtTriangle">
              <a:avLst/>
            </a:prstGeom>
            <a:solidFill>
              <a:schemeClr val="accent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4" name="Google Shape;14;p2"/>
            <p:cNvSpPr/>
            <p:nvPr/>
          </p:nvSpPr>
          <p:spPr>
            <a:xfrm rot="10800000">
              <a:off x="6098378" y="97"/>
              <a:ext cx="1015200" cy="1015200"/>
            </a:xfrm>
            <a:prstGeom prst="rtTriangle">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5" name="Google Shape;15;p2"/>
            <p:cNvSpPr/>
            <p:nvPr/>
          </p:nvSpPr>
          <p:spPr>
            <a:xfrm rot="10800000">
              <a:off x="8128789" y="1015375"/>
              <a:ext cx="1015200" cy="1015200"/>
            </a:xfrm>
            <a:prstGeom prst="rtTriangle">
              <a:avLst/>
            </a:prstGeom>
            <a:solidFill>
              <a:schemeClr val="accent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6" name="Google Shape;16;p2"/>
          <p:cNvSpPr txBox="1">
            <a:spLocks noGrp="1"/>
          </p:cNvSpPr>
          <p:nvPr>
            <p:ph type="ctrTitle"/>
          </p:nvPr>
        </p:nvSpPr>
        <p:spPr>
          <a:xfrm>
            <a:off x="797467" y="2366963"/>
            <a:ext cx="10962900" cy="1118400"/>
          </a:xfrm>
          <a:prstGeom prst="rect">
            <a:avLst/>
          </a:prstGeom>
        </p:spPr>
        <p:txBody>
          <a:bodyPr spcFirstLastPara="1" wrap="square" lIns="121900" tIns="121900" rIns="121900" bIns="121900" anchor="b" anchorCtr="0">
            <a:noAutofit/>
          </a:bodyPr>
          <a:lstStyle>
            <a:lvl1pPr lvl="0">
              <a:spcBef>
                <a:spcPts val="0"/>
              </a:spcBef>
              <a:spcAft>
                <a:spcPts val="0"/>
              </a:spcAft>
              <a:buClr>
                <a:schemeClr val="lt1"/>
              </a:buClr>
              <a:buSzPts val="5600"/>
              <a:buNone/>
              <a:defRPr sz="5600">
                <a:solidFill>
                  <a:schemeClr val="lt1"/>
                </a:solidFill>
              </a:defRPr>
            </a:lvl1pPr>
            <a:lvl2pPr lvl="1">
              <a:spcBef>
                <a:spcPts val="0"/>
              </a:spcBef>
              <a:spcAft>
                <a:spcPts val="0"/>
              </a:spcAft>
              <a:buClr>
                <a:schemeClr val="lt1"/>
              </a:buClr>
              <a:buSzPts val="5600"/>
              <a:buNone/>
              <a:defRPr sz="5600">
                <a:solidFill>
                  <a:schemeClr val="lt1"/>
                </a:solidFill>
              </a:defRPr>
            </a:lvl2pPr>
            <a:lvl3pPr lvl="2">
              <a:spcBef>
                <a:spcPts val="0"/>
              </a:spcBef>
              <a:spcAft>
                <a:spcPts val="0"/>
              </a:spcAft>
              <a:buClr>
                <a:schemeClr val="lt1"/>
              </a:buClr>
              <a:buSzPts val="5600"/>
              <a:buNone/>
              <a:defRPr sz="5600">
                <a:solidFill>
                  <a:schemeClr val="lt1"/>
                </a:solidFill>
              </a:defRPr>
            </a:lvl3pPr>
            <a:lvl4pPr lvl="3">
              <a:spcBef>
                <a:spcPts val="0"/>
              </a:spcBef>
              <a:spcAft>
                <a:spcPts val="0"/>
              </a:spcAft>
              <a:buClr>
                <a:schemeClr val="lt1"/>
              </a:buClr>
              <a:buSzPts val="5600"/>
              <a:buNone/>
              <a:defRPr sz="5600">
                <a:solidFill>
                  <a:schemeClr val="lt1"/>
                </a:solidFill>
              </a:defRPr>
            </a:lvl4pPr>
            <a:lvl5pPr lvl="4">
              <a:spcBef>
                <a:spcPts val="0"/>
              </a:spcBef>
              <a:spcAft>
                <a:spcPts val="0"/>
              </a:spcAft>
              <a:buClr>
                <a:schemeClr val="lt1"/>
              </a:buClr>
              <a:buSzPts val="5600"/>
              <a:buNone/>
              <a:defRPr sz="5600">
                <a:solidFill>
                  <a:schemeClr val="lt1"/>
                </a:solidFill>
              </a:defRPr>
            </a:lvl5pPr>
            <a:lvl6pPr lvl="5">
              <a:spcBef>
                <a:spcPts val="0"/>
              </a:spcBef>
              <a:spcAft>
                <a:spcPts val="0"/>
              </a:spcAft>
              <a:buClr>
                <a:schemeClr val="lt1"/>
              </a:buClr>
              <a:buSzPts val="5600"/>
              <a:buNone/>
              <a:defRPr sz="5600">
                <a:solidFill>
                  <a:schemeClr val="lt1"/>
                </a:solidFill>
              </a:defRPr>
            </a:lvl6pPr>
            <a:lvl7pPr lvl="6">
              <a:spcBef>
                <a:spcPts val="0"/>
              </a:spcBef>
              <a:spcAft>
                <a:spcPts val="0"/>
              </a:spcAft>
              <a:buClr>
                <a:schemeClr val="lt1"/>
              </a:buClr>
              <a:buSzPts val="5600"/>
              <a:buNone/>
              <a:defRPr sz="5600">
                <a:solidFill>
                  <a:schemeClr val="lt1"/>
                </a:solidFill>
              </a:defRPr>
            </a:lvl7pPr>
            <a:lvl8pPr lvl="7">
              <a:spcBef>
                <a:spcPts val="0"/>
              </a:spcBef>
              <a:spcAft>
                <a:spcPts val="0"/>
              </a:spcAft>
              <a:buClr>
                <a:schemeClr val="lt1"/>
              </a:buClr>
              <a:buSzPts val="5600"/>
              <a:buNone/>
              <a:defRPr sz="5600">
                <a:solidFill>
                  <a:schemeClr val="lt1"/>
                </a:solidFill>
              </a:defRPr>
            </a:lvl8pPr>
            <a:lvl9pPr lvl="8">
              <a:spcBef>
                <a:spcPts val="0"/>
              </a:spcBef>
              <a:spcAft>
                <a:spcPts val="0"/>
              </a:spcAft>
              <a:buClr>
                <a:schemeClr val="lt1"/>
              </a:buClr>
              <a:buSzPts val="5600"/>
              <a:buNone/>
              <a:defRPr sz="5600">
                <a:solidFill>
                  <a:schemeClr val="lt1"/>
                </a:solidFill>
              </a:defRPr>
            </a:lvl9pPr>
          </a:lstStyle>
          <a:p>
            <a:endParaRPr/>
          </a:p>
        </p:txBody>
      </p:sp>
      <p:sp>
        <p:nvSpPr>
          <p:cNvPr id="17" name="Google Shape;17;p2"/>
          <p:cNvSpPr txBox="1">
            <a:spLocks noGrp="1"/>
          </p:cNvSpPr>
          <p:nvPr>
            <p:ph type="subTitle" idx="1"/>
          </p:nvPr>
        </p:nvSpPr>
        <p:spPr>
          <a:xfrm>
            <a:off x="797451" y="3621217"/>
            <a:ext cx="10962900" cy="577200"/>
          </a:xfrm>
          <a:prstGeom prst="rect">
            <a:avLst/>
          </a:prstGeom>
        </p:spPr>
        <p:txBody>
          <a:bodyPr spcFirstLastPara="1" wrap="square" lIns="121900" tIns="121900" rIns="121900" bIns="121900" anchor="t" anchorCtr="0">
            <a:noAutofit/>
          </a:bodyPr>
          <a:lstStyle>
            <a:lvl1pPr lvl="0">
              <a:lnSpc>
                <a:spcPct val="100000"/>
              </a:lnSpc>
              <a:spcBef>
                <a:spcPts val="0"/>
              </a:spcBef>
              <a:spcAft>
                <a:spcPts val="0"/>
              </a:spcAft>
              <a:buClr>
                <a:schemeClr val="lt1"/>
              </a:buClr>
              <a:buSzPts val="2800"/>
              <a:buNone/>
              <a:defRPr sz="2800">
                <a:solidFill>
                  <a:schemeClr val="lt1"/>
                </a:solidFill>
              </a:defRPr>
            </a:lvl1pPr>
            <a:lvl2pPr lvl="1">
              <a:lnSpc>
                <a:spcPct val="100000"/>
              </a:lnSpc>
              <a:spcBef>
                <a:spcPts val="0"/>
              </a:spcBef>
              <a:spcAft>
                <a:spcPts val="0"/>
              </a:spcAft>
              <a:buClr>
                <a:schemeClr val="lt1"/>
              </a:buClr>
              <a:buSzPts val="2800"/>
              <a:buNone/>
              <a:defRPr sz="2800">
                <a:solidFill>
                  <a:schemeClr val="lt1"/>
                </a:solidFill>
              </a:defRPr>
            </a:lvl2pPr>
            <a:lvl3pPr lvl="2">
              <a:lnSpc>
                <a:spcPct val="100000"/>
              </a:lnSpc>
              <a:spcBef>
                <a:spcPts val="0"/>
              </a:spcBef>
              <a:spcAft>
                <a:spcPts val="0"/>
              </a:spcAft>
              <a:buClr>
                <a:schemeClr val="lt1"/>
              </a:buClr>
              <a:buSzPts val="2800"/>
              <a:buNone/>
              <a:defRPr sz="2800">
                <a:solidFill>
                  <a:schemeClr val="lt1"/>
                </a:solidFill>
              </a:defRPr>
            </a:lvl3pPr>
            <a:lvl4pPr lvl="3">
              <a:lnSpc>
                <a:spcPct val="100000"/>
              </a:lnSpc>
              <a:spcBef>
                <a:spcPts val="0"/>
              </a:spcBef>
              <a:spcAft>
                <a:spcPts val="0"/>
              </a:spcAft>
              <a:buClr>
                <a:schemeClr val="lt1"/>
              </a:buClr>
              <a:buSzPts val="2800"/>
              <a:buNone/>
              <a:defRPr sz="2800">
                <a:solidFill>
                  <a:schemeClr val="lt1"/>
                </a:solidFill>
              </a:defRPr>
            </a:lvl4pPr>
            <a:lvl5pPr lvl="4">
              <a:lnSpc>
                <a:spcPct val="100000"/>
              </a:lnSpc>
              <a:spcBef>
                <a:spcPts val="0"/>
              </a:spcBef>
              <a:spcAft>
                <a:spcPts val="0"/>
              </a:spcAft>
              <a:buClr>
                <a:schemeClr val="lt1"/>
              </a:buClr>
              <a:buSzPts val="2800"/>
              <a:buNone/>
              <a:defRPr sz="2800">
                <a:solidFill>
                  <a:schemeClr val="lt1"/>
                </a:solidFill>
              </a:defRPr>
            </a:lvl5pPr>
            <a:lvl6pPr lvl="5">
              <a:lnSpc>
                <a:spcPct val="100000"/>
              </a:lnSpc>
              <a:spcBef>
                <a:spcPts val="0"/>
              </a:spcBef>
              <a:spcAft>
                <a:spcPts val="0"/>
              </a:spcAft>
              <a:buClr>
                <a:schemeClr val="lt1"/>
              </a:buClr>
              <a:buSzPts val="2800"/>
              <a:buNone/>
              <a:defRPr sz="2800">
                <a:solidFill>
                  <a:schemeClr val="lt1"/>
                </a:solidFill>
              </a:defRPr>
            </a:lvl6pPr>
            <a:lvl7pPr lvl="6">
              <a:lnSpc>
                <a:spcPct val="100000"/>
              </a:lnSpc>
              <a:spcBef>
                <a:spcPts val="0"/>
              </a:spcBef>
              <a:spcAft>
                <a:spcPts val="0"/>
              </a:spcAft>
              <a:buClr>
                <a:schemeClr val="lt1"/>
              </a:buClr>
              <a:buSzPts val="2800"/>
              <a:buNone/>
              <a:defRPr sz="2800">
                <a:solidFill>
                  <a:schemeClr val="lt1"/>
                </a:solidFill>
              </a:defRPr>
            </a:lvl7pPr>
            <a:lvl8pPr lvl="7">
              <a:lnSpc>
                <a:spcPct val="100000"/>
              </a:lnSpc>
              <a:spcBef>
                <a:spcPts val="0"/>
              </a:spcBef>
              <a:spcAft>
                <a:spcPts val="0"/>
              </a:spcAft>
              <a:buClr>
                <a:schemeClr val="lt1"/>
              </a:buClr>
              <a:buSzPts val="2800"/>
              <a:buNone/>
              <a:defRPr sz="2800">
                <a:solidFill>
                  <a:schemeClr val="lt1"/>
                </a:solidFill>
              </a:defRPr>
            </a:lvl8pPr>
            <a:lvl9pPr lvl="8">
              <a:lnSpc>
                <a:spcPct val="100000"/>
              </a:lnSpc>
              <a:spcBef>
                <a:spcPts val="0"/>
              </a:spcBef>
              <a:spcAft>
                <a:spcPts val="0"/>
              </a:spcAft>
              <a:buClr>
                <a:schemeClr val="lt1"/>
              </a:buClr>
              <a:buSzPts val="2800"/>
              <a:buNone/>
              <a:defRPr sz="2800">
                <a:solidFill>
                  <a:schemeClr val="lt1"/>
                </a:solidFill>
              </a:defRPr>
            </a:lvl9pPr>
          </a:lstStyle>
          <a:p>
            <a:endParaRPr/>
          </a:p>
        </p:txBody>
      </p:sp>
      <p:sp>
        <p:nvSpPr>
          <p:cNvPr id="18" name="Google Shape;18;p2"/>
          <p:cNvSpPr txBox="1">
            <a:spLocks noGrp="1"/>
          </p:cNvSpPr>
          <p:nvPr>
            <p:ph type="sldNum" idx="12"/>
          </p:nvPr>
        </p:nvSpPr>
        <p:spPr>
          <a:xfrm>
            <a:off x="11280575" y="6201587"/>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69"/>
        <p:cNvGrpSpPr/>
        <p:nvPr/>
      </p:nvGrpSpPr>
      <p:grpSpPr>
        <a:xfrm>
          <a:off x="0" y="0"/>
          <a:ext cx="0" cy="0"/>
          <a:chOff x="0" y="0"/>
          <a:chExt cx="0" cy="0"/>
        </a:xfrm>
      </p:grpSpPr>
      <p:grpSp>
        <p:nvGrpSpPr>
          <p:cNvPr id="70" name="Google Shape;70;p11"/>
          <p:cNvGrpSpPr/>
          <p:nvPr/>
        </p:nvGrpSpPr>
        <p:grpSpPr>
          <a:xfrm>
            <a:off x="8130968" y="7"/>
            <a:ext cx="4060732" cy="2707359"/>
            <a:chOff x="6098378" y="5"/>
            <a:chExt cx="3045625" cy="2030570"/>
          </a:xfrm>
        </p:grpSpPr>
        <p:sp>
          <p:nvSpPr>
            <p:cNvPr id="71" name="Google Shape;71;p11"/>
            <p:cNvSpPr/>
            <p:nvPr/>
          </p:nvSpPr>
          <p:spPr>
            <a:xfrm>
              <a:off x="8128803" y="16"/>
              <a:ext cx="1015200" cy="1015200"/>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2" name="Google Shape;72;p11"/>
            <p:cNvSpPr/>
            <p:nvPr/>
          </p:nvSpPr>
          <p:spPr>
            <a:xfrm flipH="1">
              <a:off x="7113463" y="5"/>
              <a:ext cx="1015200" cy="1015200"/>
            </a:xfrm>
            <a:prstGeom prst="rtTriangle">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3" name="Google Shape;73;p11"/>
            <p:cNvSpPr/>
            <p:nvPr/>
          </p:nvSpPr>
          <p:spPr>
            <a:xfrm rot="10800000" flipH="1">
              <a:off x="7113588" y="107"/>
              <a:ext cx="1015200" cy="1015200"/>
            </a:xfrm>
            <a:prstGeom prst="rtTriangle">
              <a:avLst/>
            </a:prstGeom>
            <a:solidFill>
              <a:schemeClr val="accent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4" name="Google Shape;74;p11"/>
            <p:cNvSpPr/>
            <p:nvPr/>
          </p:nvSpPr>
          <p:spPr>
            <a:xfrm rot="10800000">
              <a:off x="6098378" y="97"/>
              <a:ext cx="1015200" cy="1015200"/>
            </a:xfrm>
            <a:prstGeom prst="rtTriangle">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5" name="Google Shape;75;p11"/>
            <p:cNvSpPr/>
            <p:nvPr/>
          </p:nvSpPr>
          <p:spPr>
            <a:xfrm rot="10800000">
              <a:off x="8128789" y="1015375"/>
              <a:ext cx="1015200" cy="1015200"/>
            </a:xfrm>
            <a:prstGeom prst="rtTriangle">
              <a:avLst/>
            </a:prstGeom>
            <a:solidFill>
              <a:schemeClr val="accent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76" name="Google Shape;76;p11"/>
          <p:cNvSpPr txBox="1">
            <a:spLocks noGrp="1"/>
          </p:cNvSpPr>
          <p:nvPr>
            <p:ph type="title" hasCustomPrompt="1"/>
          </p:nvPr>
        </p:nvSpPr>
        <p:spPr>
          <a:xfrm>
            <a:off x="415600" y="1674733"/>
            <a:ext cx="11360700" cy="2707500"/>
          </a:xfrm>
          <a:prstGeom prst="rect">
            <a:avLst/>
          </a:prstGeom>
        </p:spPr>
        <p:txBody>
          <a:bodyPr spcFirstLastPara="1" wrap="square" lIns="121900" tIns="121900" rIns="121900" bIns="121900" anchor="b" anchorCtr="0">
            <a:noAutofit/>
          </a:bodyPr>
          <a:lstStyle>
            <a:lvl1pPr lvl="0" algn="ctr">
              <a:spcBef>
                <a:spcPts val="0"/>
              </a:spcBef>
              <a:spcAft>
                <a:spcPts val="0"/>
              </a:spcAft>
              <a:buClr>
                <a:schemeClr val="lt1"/>
              </a:buClr>
              <a:buSzPts val="16000"/>
              <a:buNone/>
              <a:defRPr sz="16000">
                <a:solidFill>
                  <a:schemeClr val="lt1"/>
                </a:solidFill>
              </a:defRPr>
            </a:lvl1pPr>
            <a:lvl2pPr lvl="1" algn="ctr">
              <a:spcBef>
                <a:spcPts val="0"/>
              </a:spcBef>
              <a:spcAft>
                <a:spcPts val="0"/>
              </a:spcAft>
              <a:buClr>
                <a:schemeClr val="lt1"/>
              </a:buClr>
              <a:buSzPts val="16000"/>
              <a:buNone/>
              <a:defRPr sz="16000">
                <a:solidFill>
                  <a:schemeClr val="lt1"/>
                </a:solidFill>
              </a:defRPr>
            </a:lvl2pPr>
            <a:lvl3pPr lvl="2" algn="ctr">
              <a:spcBef>
                <a:spcPts val="0"/>
              </a:spcBef>
              <a:spcAft>
                <a:spcPts val="0"/>
              </a:spcAft>
              <a:buClr>
                <a:schemeClr val="lt1"/>
              </a:buClr>
              <a:buSzPts val="16000"/>
              <a:buNone/>
              <a:defRPr sz="16000">
                <a:solidFill>
                  <a:schemeClr val="lt1"/>
                </a:solidFill>
              </a:defRPr>
            </a:lvl3pPr>
            <a:lvl4pPr lvl="3" algn="ctr">
              <a:spcBef>
                <a:spcPts val="0"/>
              </a:spcBef>
              <a:spcAft>
                <a:spcPts val="0"/>
              </a:spcAft>
              <a:buClr>
                <a:schemeClr val="lt1"/>
              </a:buClr>
              <a:buSzPts val="16000"/>
              <a:buNone/>
              <a:defRPr sz="16000">
                <a:solidFill>
                  <a:schemeClr val="lt1"/>
                </a:solidFill>
              </a:defRPr>
            </a:lvl4pPr>
            <a:lvl5pPr lvl="4" algn="ctr">
              <a:spcBef>
                <a:spcPts val="0"/>
              </a:spcBef>
              <a:spcAft>
                <a:spcPts val="0"/>
              </a:spcAft>
              <a:buClr>
                <a:schemeClr val="lt1"/>
              </a:buClr>
              <a:buSzPts val="16000"/>
              <a:buNone/>
              <a:defRPr sz="16000">
                <a:solidFill>
                  <a:schemeClr val="lt1"/>
                </a:solidFill>
              </a:defRPr>
            </a:lvl5pPr>
            <a:lvl6pPr lvl="5" algn="ctr">
              <a:spcBef>
                <a:spcPts val="0"/>
              </a:spcBef>
              <a:spcAft>
                <a:spcPts val="0"/>
              </a:spcAft>
              <a:buClr>
                <a:schemeClr val="lt1"/>
              </a:buClr>
              <a:buSzPts val="16000"/>
              <a:buNone/>
              <a:defRPr sz="16000">
                <a:solidFill>
                  <a:schemeClr val="lt1"/>
                </a:solidFill>
              </a:defRPr>
            </a:lvl6pPr>
            <a:lvl7pPr lvl="6" algn="ctr">
              <a:spcBef>
                <a:spcPts val="0"/>
              </a:spcBef>
              <a:spcAft>
                <a:spcPts val="0"/>
              </a:spcAft>
              <a:buClr>
                <a:schemeClr val="lt1"/>
              </a:buClr>
              <a:buSzPts val="16000"/>
              <a:buNone/>
              <a:defRPr sz="16000">
                <a:solidFill>
                  <a:schemeClr val="lt1"/>
                </a:solidFill>
              </a:defRPr>
            </a:lvl7pPr>
            <a:lvl8pPr lvl="7" algn="ctr">
              <a:spcBef>
                <a:spcPts val="0"/>
              </a:spcBef>
              <a:spcAft>
                <a:spcPts val="0"/>
              </a:spcAft>
              <a:buClr>
                <a:schemeClr val="lt1"/>
              </a:buClr>
              <a:buSzPts val="16000"/>
              <a:buNone/>
              <a:defRPr sz="16000">
                <a:solidFill>
                  <a:schemeClr val="lt1"/>
                </a:solidFill>
              </a:defRPr>
            </a:lvl8pPr>
            <a:lvl9pPr lvl="8" algn="ctr">
              <a:spcBef>
                <a:spcPts val="0"/>
              </a:spcBef>
              <a:spcAft>
                <a:spcPts val="0"/>
              </a:spcAft>
              <a:buClr>
                <a:schemeClr val="lt1"/>
              </a:buClr>
              <a:buSzPts val="16000"/>
              <a:buNone/>
              <a:defRPr sz="16000">
                <a:solidFill>
                  <a:schemeClr val="lt1"/>
                </a:solidFill>
              </a:defRPr>
            </a:lvl9pPr>
          </a:lstStyle>
          <a:p>
            <a:r>
              <a:t>xx%</a:t>
            </a:r>
          </a:p>
        </p:txBody>
      </p:sp>
      <p:sp>
        <p:nvSpPr>
          <p:cNvPr id="77" name="Google Shape;77;p11"/>
          <p:cNvSpPr txBox="1">
            <a:spLocks noGrp="1"/>
          </p:cNvSpPr>
          <p:nvPr>
            <p:ph type="body" idx="1"/>
          </p:nvPr>
        </p:nvSpPr>
        <p:spPr>
          <a:xfrm>
            <a:off x="415600" y="4492300"/>
            <a:ext cx="11360700" cy="1709100"/>
          </a:xfrm>
          <a:prstGeom prst="rect">
            <a:avLst/>
          </a:prstGeom>
        </p:spPr>
        <p:txBody>
          <a:bodyPr spcFirstLastPara="1" wrap="square" lIns="121900" tIns="121900" rIns="121900" bIns="121900" anchor="t" anchorCtr="0">
            <a:noAutofit/>
          </a:bodyPr>
          <a:lstStyle>
            <a:lvl1pPr marL="457200" lvl="0" indent="-381000" algn="ctr">
              <a:spcBef>
                <a:spcPts val="0"/>
              </a:spcBef>
              <a:spcAft>
                <a:spcPts val="0"/>
              </a:spcAft>
              <a:buClr>
                <a:schemeClr val="lt1"/>
              </a:buClr>
              <a:buSzPts val="2400"/>
              <a:buChar char="●"/>
              <a:defRPr>
                <a:solidFill>
                  <a:schemeClr val="lt1"/>
                </a:solidFill>
              </a:defRPr>
            </a:lvl1pPr>
            <a:lvl2pPr marL="914400" lvl="1" indent="-349250" algn="ctr">
              <a:spcBef>
                <a:spcPts val="2100"/>
              </a:spcBef>
              <a:spcAft>
                <a:spcPts val="0"/>
              </a:spcAft>
              <a:buClr>
                <a:schemeClr val="lt1"/>
              </a:buClr>
              <a:buSzPts val="1900"/>
              <a:buChar char="○"/>
              <a:defRPr>
                <a:solidFill>
                  <a:schemeClr val="lt1"/>
                </a:solidFill>
              </a:defRPr>
            </a:lvl2pPr>
            <a:lvl3pPr marL="1371600" lvl="2" indent="-349250" algn="ctr">
              <a:spcBef>
                <a:spcPts val="2100"/>
              </a:spcBef>
              <a:spcAft>
                <a:spcPts val="0"/>
              </a:spcAft>
              <a:buClr>
                <a:schemeClr val="lt1"/>
              </a:buClr>
              <a:buSzPts val="1900"/>
              <a:buChar char="■"/>
              <a:defRPr>
                <a:solidFill>
                  <a:schemeClr val="lt1"/>
                </a:solidFill>
              </a:defRPr>
            </a:lvl3pPr>
            <a:lvl4pPr marL="1828800" lvl="3" indent="-349250" algn="ctr">
              <a:spcBef>
                <a:spcPts val="2100"/>
              </a:spcBef>
              <a:spcAft>
                <a:spcPts val="0"/>
              </a:spcAft>
              <a:buClr>
                <a:schemeClr val="lt1"/>
              </a:buClr>
              <a:buSzPts val="1900"/>
              <a:buChar char="●"/>
              <a:defRPr>
                <a:solidFill>
                  <a:schemeClr val="lt1"/>
                </a:solidFill>
              </a:defRPr>
            </a:lvl4pPr>
            <a:lvl5pPr marL="2286000" lvl="4" indent="-349250" algn="ctr">
              <a:spcBef>
                <a:spcPts val="2100"/>
              </a:spcBef>
              <a:spcAft>
                <a:spcPts val="0"/>
              </a:spcAft>
              <a:buClr>
                <a:schemeClr val="lt1"/>
              </a:buClr>
              <a:buSzPts val="1900"/>
              <a:buChar char="○"/>
              <a:defRPr>
                <a:solidFill>
                  <a:schemeClr val="lt1"/>
                </a:solidFill>
              </a:defRPr>
            </a:lvl5pPr>
            <a:lvl6pPr marL="2743200" lvl="5" indent="-349250" algn="ctr">
              <a:spcBef>
                <a:spcPts val="2100"/>
              </a:spcBef>
              <a:spcAft>
                <a:spcPts val="0"/>
              </a:spcAft>
              <a:buClr>
                <a:schemeClr val="lt1"/>
              </a:buClr>
              <a:buSzPts val="1900"/>
              <a:buChar char="■"/>
              <a:defRPr>
                <a:solidFill>
                  <a:schemeClr val="lt1"/>
                </a:solidFill>
              </a:defRPr>
            </a:lvl6pPr>
            <a:lvl7pPr marL="3200400" lvl="6" indent="-349250" algn="ctr">
              <a:spcBef>
                <a:spcPts val="2100"/>
              </a:spcBef>
              <a:spcAft>
                <a:spcPts val="0"/>
              </a:spcAft>
              <a:buClr>
                <a:schemeClr val="lt1"/>
              </a:buClr>
              <a:buSzPts val="1900"/>
              <a:buChar char="●"/>
              <a:defRPr>
                <a:solidFill>
                  <a:schemeClr val="lt1"/>
                </a:solidFill>
              </a:defRPr>
            </a:lvl7pPr>
            <a:lvl8pPr marL="3657600" lvl="7" indent="-349250" algn="ctr">
              <a:spcBef>
                <a:spcPts val="2100"/>
              </a:spcBef>
              <a:spcAft>
                <a:spcPts val="0"/>
              </a:spcAft>
              <a:buClr>
                <a:schemeClr val="lt1"/>
              </a:buClr>
              <a:buSzPts val="1900"/>
              <a:buChar char="○"/>
              <a:defRPr>
                <a:solidFill>
                  <a:schemeClr val="lt1"/>
                </a:solidFill>
              </a:defRPr>
            </a:lvl8pPr>
            <a:lvl9pPr marL="4114800" lvl="8" indent="-349250" algn="ctr">
              <a:spcBef>
                <a:spcPts val="2100"/>
              </a:spcBef>
              <a:spcAft>
                <a:spcPts val="2100"/>
              </a:spcAft>
              <a:buClr>
                <a:schemeClr val="lt1"/>
              </a:buClr>
              <a:buSzPts val="1900"/>
              <a:buChar char="■"/>
              <a:defRPr>
                <a:solidFill>
                  <a:schemeClr val="lt1"/>
                </a:solidFill>
              </a:defRPr>
            </a:lvl9pPr>
          </a:lstStyle>
          <a:p>
            <a:endParaRPr/>
          </a:p>
        </p:txBody>
      </p:sp>
      <p:sp>
        <p:nvSpPr>
          <p:cNvPr id="78" name="Google Shape;78;p11"/>
          <p:cNvSpPr txBox="1">
            <a:spLocks noGrp="1"/>
          </p:cNvSpPr>
          <p:nvPr>
            <p:ph type="sldNum" idx="12"/>
          </p:nvPr>
        </p:nvSpPr>
        <p:spPr>
          <a:xfrm>
            <a:off x="11280575" y="6201587"/>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9"/>
        <p:cNvGrpSpPr/>
        <p:nvPr/>
      </p:nvGrpSpPr>
      <p:grpSpPr>
        <a:xfrm>
          <a:off x="0" y="0"/>
          <a:ext cx="0" cy="0"/>
          <a:chOff x="0" y="0"/>
          <a:chExt cx="0" cy="0"/>
        </a:xfrm>
      </p:grpSpPr>
      <p:sp>
        <p:nvSpPr>
          <p:cNvPr id="80" name="Google Shape;80;p12"/>
          <p:cNvSpPr txBox="1">
            <a:spLocks noGrp="1"/>
          </p:cNvSpPr>
          <p:nvPr>
            <p:ph type="sldNum" idx="12"/>
          </p:nvPr>
        </p:nvSpPr>
        <p:spPr>
          <a:xfrm>
            <a:off x="11280575" y="6201587"/>
            <a:ext cx="731700" cy="524700"/>
          </a:xfrm>
          <a:prstGeom prst="rect">
            <a:avLst/>
          </a:prstGeom>
        </p:spPr>
        <p:txBody>
          <a:bodyPr spcFirstLastPara="1" wrap="square" lIns="121900" tIns="121900" rIns="121900" bIns="121900"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81"/>
        <p:cNvGrpSpPr/>
        <p:nvPr/>
      </p:nvGrpSpPr>
      <p:grpSpPr>
        <a:xfrm>
          <a:off x="0" y="0"/>
          <a:ext cx="0" cy="0"/>
          <a:chOff x="0" y="0"/>
          <a:chExt cx="0" cy="0"/>
        </a:xfrm>
      </p:grpSpPr>
      <p:sp>
        <p:nvSpPr>
          <p:cNvPr id="82" name="Google Shape;82;p13"/>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lvl1pPr lvl="0" algn="l" rtl="0">
              <a:lnSpc>
                <a:spcPct val="90000"/>
              </a:lnSpc>
              <a:spcBef>
                <a:spcPts val="0"/>
              </a:spcBef>
              <a:spcAft>
                <a:spcPts val="0"/>
              </a:spcAft>
              <a:buClr>
                <a:schemeClr val="dk1"/>
              </a:buClr>
              <a:buSzPts val="1800"/>
              <a:buNone/>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a:endParaRPr/>
          </a:p>
        </p:txBody>
      </p:sp>
      <p:sp>
        <p:nvSpPr>
          <p:cNvPr id="83" name="Google Shape;83;p13"/>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Autofit/>
          </a:bodyPr>
          <a:lstStyle>
            <a:lvl1pPr marL="457200" lvl="0" indent="-342900" algn="l" rtl="0">
              <a:lnSpc>
                <a:spcPct val="90000"/>
              </a:lnSpc>
              <a:spcBef>
                <a:spcPts val="1000"/>
              </a:spcBef>
              <a:spcAft>
                <a:spcPts val="0"/>
              </a:spcAft>
              <a:buClr>
                <a:schemeClr val="dk1"/>
              </a:buClr>
              <a:buSzPts val="1800"/>
              <a:buChar char="●"/>
              <a:defRPr/>
            </a:lvl1pPr>
            <a:lvl2pPr marL="914400" lvl="1" indent="-342900" algn="l" rtl="0">
              <a:lnSpc>
                <a:spcPct val="90000"/>
              </a:lnSpc>
              <a:spcBef>
                <a:spcPts val="2100"/>
              </a:spcBef>
              <a:spcAft>
                <a:spcPts val="0"/>
              </a:spcAft>
              <a:buClr>
                <a:schemeClr val="dk1"/>
              </a:buClr>
              <a:buSzPts val="1800"/>
              <a:buChar char="○"/>
              <a:defRPr/>
            </a:lvl2pPr>
            <a:lvl3pPr marL="1371600" lvl="2" indent="-342900" algn="l" rtl="0">
              <a:lnSpc>
                <a:spcPct val="90000"/>
              </a:lnSpc>
              <a:spcBef>
                <a:spcPts val="2100"/>
              </a:spcBef>
              <a:spcAft>
                <a:spcPts val="0"/>
              </a:spcAft>
              <a:buClr>
                <a:schemeClr val="dk1"/>
              </a:buClr>
              <a:buSzPts val="1800"/>
              <a:buChar char="■"/>
              <a:defRPr/>
            </a:lvl3pPr>
            <a:lvl4pPr marL="1828800" lvl="3" indent="-342900" algn="l" rtl="0">
              <a:lnSpc>
                <a:spcPct val="90000"/>
              </a:lnSpc>
              <a:spcBef>
                <a:spcPts val="2100"/>
              </a:spcBef>
              <a:spcAft>
                <a:spcPts val="0"/>
              </a:spcAft>
              <a:buClr>
                <a:schemeClr val="dk1"/>
              </a:buClr>
              <a:buSzPts val="1800"/>
              <a:buChar char="●"/>
              <a:defRPr/>
            </a:lvl4pPr>
            <a:lvl5pPr marL="2286000" lvl="4" indent="-342900" algn="l" rtl="0">
              <a:lnSpc>
                <a:spcPct val="90000"/>
              </a:lnSpc>
              <a:spcBef>
                <a:spcPts val="2100"/>
              </a:spcBef>
              <a:spcAft>
                <a:spcPts val="0"/>
              </a:spcAft>
              <a:buClr>
                <a:schemeClr val="dk1"/>
              </a:buClr>
              <a:buSzPts val="1800"/>
              <a:buChar char="○"/>
              <a:defRPr/>
            </a:lvl5pPr>
            <a:lvl6pPr marL="2743200" lvl="5" indent="-342900" algn="l" rtl="0">
              <a:lnSpc>
                <a:spcPct val="90000"/>
              </a:lnSpc>
              <a:spcBef>
                <a:spcPts val="2100"/>
              </a:spcBef>
              <a:spcAft>
                <a:spcPts val="0"/>
              </a:spcAft>
              <a:buClr>
                <a:schemeClr val="dk1"/>
              </a:buClr>
              <a:buSzPts val="1800"/>
              <a:buChar char="■"/>
              <a:defRPr/>
            </a:lvl6pPr>
            <a:lvl7pPr marL="3200400" lvl="6" indent="-342900" algn="l" rtl="0">
              <a:lnSpc>
                <a:spcPct val="90000"/>
              </a:lnSpc>
              <a:spcBef>
                <a:spcPts val="2100"/>
              </a:spcBef>
              <a:spcAft>
                <a:spcPts val="0"/>
              </a:spcAft>
              <a:buClr>
                <a:schemeClr val="dk1"/>
              </a:buClr>
              <a:buSzPts val="1800"/>
              <a:buChar char="●"/>
              <a:defRPr/>
            </a:lvl7pPr>
            <a:lvl8pPr marL="3657600" lvl="7" indent="-342900" algn="l" rtl="0">
              <a:lnSpc>
                <a:spcPct val="90000"/>
              </a:lnSpc>
              <a:spcBef>
                <a:spcPts val="2100"/>
              </a:spcBef>
              <a:spcAft>
                <a:spcPts val="0"/>
              </a:spcAft>
              <a:buClr>
                <a:schemeClr val="dk1"/>
              </a:buClr>
              <a:buSzPts val="1800"/>
              <a:buChar char="○"/>
              <a:defRPr/>
            </a:lvl8pPr>
            <a:lvl9pPr marL="4114800" lvl="8" indent="-342900" algn="l" rtl="0">
              <a:lnSpc>
                <a:spcPct val="90000"/>
              </a:lnSpc>
              <a:spcBef>
                <a:spcPts val="2100"/>
              </a:spcBef>
              <a:spcAft>
                <a:spcPts val="2100"/>
              </a:spcAft>
              <a:buClr>
                <a:schemeClr val="dk1"/>
              </a:buClr>
              <a:buSzPts val="1800"/>
              <a:buChar char="■"/>
              <a:defRPr/>
            </a:lvl9pPr>
          </a:lstStyle>
          <a:p>
            <a:endParaRPr/>
          </a:p>
        </p:txBody>
      </p:sp>
      <p:sp>
        <p:nvSpPr>
          <p:cNvPr id="84" name="Google Shape;84;p13"/>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85" name="Google Shape;85;p13"/>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86" name="Google Shape;86;p13"/>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9"/>
        <p:cNvGrpSpPr/>
        <p:nvPr/>
      </p:nvGrpSpPr>
      <p:grpSpPr>
        <a:xfrm>
          <a:off x="0" y="0"/>
          <a:ext cx="0" cy="0"/>
          <a:chOff x="0" y="0"/>
          <a:chExt cx="0" cy="0"/>
        </a:xfrm>
      </p:grpSpPr>
      <p:grpSp>
        <p:nvGrpSpPr>
          <p:cNvPr id="20" name="Google Shape;20;p3"/>
          <p:cNvGrpSpPr/>
          <p:nvPr/>
        </p:nvGrpSpPr>
        <p:grpSpPr>
          <a:xfrm>
            <a:off x="8130968" y="7"/>
            <a:ext cx="4060732" cy="2707359"/>
            <a:chOff x="6098378" y="5"/>
            <a:chExt cx="3045625" cy="2030570"/>
          </a:xfrm>
        </p:grpSpPr>
        <p:sp>
          <p:nvSpPr>
            <p:cNvPr id="21" name="Google Shape;21;p3"/>
            <p:cNvSpPr/>
            <p:nvPr/>
          </p:nvSpPr>
          <p:spPr>
            <a:xfrm>
              <a:off x="8128803" y="16"/>
              <a:ext cx="1015200" cy="1015200"/>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2" name="Google Shape;22;p3"/>
            <p:cNvSpPr/>
            <p:nvPr/>
          </p:nvSpPr>
          <p:spPr>
            <a:xfrm flipH="1">
              <a:off x="7113463" y="5"/>
              <a:ext cx="1015200" cy="1015200"/>
            </a:xfrm>
            <a:prstGeom prst="rtTriangle">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3" name="Google Shape;23;p3"/>
            <p:cNvSpPr/>
            <p:nvPr/>
          </p:nvSpPr>
          <p:spPr>
            <a:xfrm rot="10800000" flipH="1">
              <a:off x="7113588" y="107"/>
              <a:ext cx="1015200" cy="1015200"/>
            </a:xfrm>
            <a:prstGeom prst="rtTriangle">
              <a:avLst/>
            </a:prstGeom>
            <a:solidFill>
              <a:schemeClr val="accent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4" name="Google Shape;24;p3"/>
            <p:cNvSpPr/>
            <p:nvPr/>
          </p:nvSpPr>
          <p:spPr>
            <a:xfrm rot="10800000">
              <a:off x="6098378" y="97"/>
              <a:ext cx="1015200" cy="1015200"/>
            </a:xfrm>
            <a:prstGeom prst="rtTriangle">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5" name="Google Shape;25;p3"/>
            <p:cNvSpPr/>
            <p:nvPr/>
          </p:nvSpPr>
          <p:spPr>
            <a:xfrm rot="10800000">
              <a:off x="8128789" y="1015375"/>
              <a:ext cx="1015200" cy="1015200"/>
            </a:xfrm>
            <a:prstGeom prst="rtTriangle">
              <a:avLst/>
            </a:prstGeom>
            <a:solidFill>
              <a:schemeClr val="accent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26" name="Google Shape;26;p3"/>
          <p:cNvSpPr txBox="1">
            <a:spLocks noGrp="1"/>
          </p:cNvSpPr>
          <p:nvPr>
            <p:ph type="title"/>
          </p:nvPr>
        </p:nvSpPr>
        <p:spPr>
          <a:xfrm>
            <a:off x="797467" y="2869796"/>
            <a:ext cx="10962900" cy="1118400"/>
          </a:xfrm>
          <a:prstGeom prst="rect">
            <a:avLst/>
          </a:prstGeom>
        </p:spPr>
        <p:txBody>
          <a:bodyPr spcFirstLastPara="1" wrap="square" lIns="121900" tIns="121900" rIns="121900" bIns="121900" anchor="ctr" anchorCtr="0">
            <a:noAutofit/>
          </a:bodyPr>
          <a:lstStyle>
            <a:lvl1pPr lvl="0">
              <a:spcBef>
                <a:spcPts val="0"/>
              </a:spcBef>
              <a:spcAft>
                <a:spcPts val="0"/>
              </a:spcAft>
              <a:buClr>
                <a:schemeClr val="lt1"/>
              </a:buClr>
              <a:buSzPts val="5600"/>
              <a:buNone/>
              <a:defRPr sz="5600">
                <a:solidFill>
                  <a:schemeClr val="lt1"/>
                </a:solidFill>
              </a:defRPr>
            </a:lvl1pPr>
            <a:lvl2pPr lvl="1">
              <a:spcBef>
                <a:spcPts val="0"/>
              </a:spcBef>
              <a:spcAft>
                <a:spcPts val="0"/>
              </a:spcAft>
              <a:buClr>
                <a:schemeClr val="lt1"/>
              </a:buClr>
              <a:buSzPts val="5600"/>
              <a:buNone/>
              <a:defRPr sz="5600">
                <a:solidFill>
                  <a:schemeClr val="lt1"/>
                </a:solidFill>
              </a:defRPr>
            </a:lvl2pPr>
            <a:lvl3pPr lvl="2">
              <a:spcBef>
                <a:spcPts val="0"/>
              </a:spcBef>
              <a:spcAft>
                <a:spcPts val="0"/>
              </a:spcAft>
              <a:buClr>
                <a:schemeClr val="lt1"/>
              </a:buClr>
              <a:buSzPts val="5600"/>
              <a:buNone/>
              <a:defRPr sz="5600">
                <a:solidFill>
                  <a:schemeClr val="lt1"/>
                </a:solidFill>
              </a:defRPr>
            </a:lvl3pPr>
            <a:lvl4pPr lvl="3">
              <a:spcBef>
                <a:spcPts val="0"/>
              </a:spcBef>
              <a:spcAft>
                <a:spcPts val="0"/>
              </a:spcAft>
              <a:buClr>
                <a:schemeClr val="lt1"/>
              </a:buClr>
              <a:buSzPts val="5600"/>
              <a:buNone/>
              <a:defRPr sz="5600">
                <a:solidFill>
                  <a:schemeClr val="lt1"/>
                </a:solidFill>
              </a:defRPr>
            </a:lvl4pPr>
            <a:lvl5pPr lvl="4">
              <a:spcBef>
                <a:spcPts val="0"/>
              </a:spcBef>
              <a:spcAft>
                <a:spcPts val="0"/>
              </a:spcAft>
              <a:buClr>
                <a:schemeClr val="lt1"/>
              </a:buClr>
              <a:buSzPts val="5600"/>
              <a:buNone/>
              <a:defRPr sz="5600">
                <a:solidFill>
                  <a:schemeClr val="lt1"/>
                </a:solidFill>
              </a:defRPr>
            </a:lvl5pPr>
            <a:lvl6pPr lvl="5">
              <a:spcBef>
                <a:spcPts val="0"/>
              </a:spcBef>
              <a:spcAft>
                <a:spcPts val="0"/>
              </a:spcAft>
              <a:buClr>
                <a:schemeClr val="lt1"/>
              </a:buClr>
              <a:buSzPts val="5600"/>
              <a:buNone/>
              <a:defRPr sz="5600">
                <a:solidFill>
                  <a:schemeClr val="lt1"/>
                </a:solidFill>
              </a:defRPr>
            </a:lvl6pPr>
            <a:lvl7pPr lvl="6">
              <a:spcBef>
                <a:spcPts val="0"/>
              </a:spcBef>
              <a:spcAft>
                <a:spcPts val="0"/>
              </a:spcAft>
              <a:buClr>
                <a:schemeClr val="lt1"/>
              </a:buClr>
              <a:buSzPts val="5600"/>
              <a:buNone/>
              <a:defRPr sz="5600">
                <a:solidFill>
                  <a:schemeClr val="lt1"/>
                </a:solidFill>
              </a:defRPr>
            </a:lvl7pPr>
            <a:lvl8pPr lvl="7">
              <a:spcBef>
                <a:spcPts val="0"/>
              </a:spcBef>
              <a:spcAft>
                <a:spcPts val="0"/>
              </a:spcAft>
              <a:buClr>
                <a:schemeClr val="lt1"/>
              </a:buClr>
              <a:buSzPts val="5600"/>
              <a:buNone/>
              <a:defRPr sz="5600">
                <a:solidFill>
                  <a:schemeClr val="lt1"/>
                </a:solidFill>
              </a:defRPr>
            </a:lvl8pPr>
            <a:lvl9pPr lvl="8">
              <a:spcBef>
                <a:spcPts val="0"/>
              </a:spcBef>
              <a:spcAft>
                <a:spcPts val="0"/>
              </a:spcAft>
              <a:buClr>
                <a:schemeClr val="lt1"/>
              </a:buClr>
              <a:buSzPts val="5600"/>
              <a:buNone/>
              <a:defRPr sz="5600">
                <a:solidFill>
                  <a:schemeClr val="lt1"/>
                </a:solidFill>
              </a:defRPr>
            </a:lvl9pPr>
          </a:lstStyle>
          <a:p>
            <a:endParaRPr/>
          </a:p>
        </p:txBody>
      </p:sp>
      <p:sp>
        <p:nvSpPr>
          <p:cNvPr id="27" name="Google Shape;27;p3"/>
          <p:cNvSpPr txBox="1">
            <a:spLocks noGrp="1"/>
          </p:cNvSpPr>
          <p:nvPr>
            <p:ph type="sldNum" idx="12"/>
          </p:nvPr>
        </p:nvSpPr>
        <p:spPr>
          <a:xfrm>
            <a:off x="11280575" y="6201587"/>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8"/>
        <p:cNvGrpSpPr/>
        <p:nvPr/>
      </p:nvGrpSpPr>
      <p:grpSpPr>
        <a:xfrm>
          <a:off x="0" y="0"/>
          <a:ext cx="0" cy="0"/>
          <a:chOff x="0" y="0"/>
          <a:chExt cx="0" cy="0"/>
        </a:xfrm>
      </p:grpSpPr>
      <p:grpSp>
        <p:nvGrpSpPr>
          <p:cNvPr id="29" name="Google Shape;29;p4"/>
          <p:cNvGrpSpPr/>
          <p:nvPr/>
        </p:nvGrpSpPr>
        <p:grpSpPr>
          <a:xfrm>
            <a:off x="0" y="5204762"/>
            <a:ext cx="12191695" cy="1653192"/>
            <a:chOff x="0" y="3903669"/>
            <a:chExt cx="9144000" cy="1239925"/>
          </a:xfrm>
        </p:grpSpPr>
        <p:sp>
          <p:nvSpPr>
            <p:cNvPr id="30" name="Google Shape;30;p4"/>
            <p:cNvSpPr/>
            <p:nvPr/>
          </p:nvSpPr>
          <p:spPr>
            <a:xfrm>
              <a:off x="8154895" y="3903669"/>
              <a:ext cx="989100" cy="987900"/>
            </a:xfrm>
            <a:prstGeom prst="rtTriangle">
              <a:avLst/>
            </a:prstGeom>
            <a:solidFill>
              <a:schemeClr val="accent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31" name="Google Shape;31;p4"/>
            <p:cNvSpPr/>
            <p:nvPr/>
          </p:nvSpPr>
          <p:spPr>
            <a:xfrm flipH="1">
              <a:off x="6181163" y="3903669"/>
              <a:ext cx="989100" cy="987900"/>
            </a:xfrm>
            <a:prstGeom prst="rtTriangle">
              <a:avLst/>
            </a:prstGeom>
            <a:solidFill>
              <a:schemeClr val="accent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32" name="Google Shape;32;p4"/>
            <p:cNvSpPr/>
            <p:nvPr/>
          </p:nvSpPr>
          <p:spPr>
            <a:xfrm>
              <a:off x="7170274" y="3903669"/>
              <a:ext cx="989100" cy="987900"/>
            </a:xfrm>
            <a:prstGeom prst="rect">
              <a:avLst/>
            </a:pr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33" name="Google Shape;33;p4"/>
            <p:cNvSpPr/>
            <p:nvPr/>
          </p:nvSpPr>
          <p:spPr>
            <a:xfrm rot="10800000">
              <a:off x="8154757" y="3903682"/>
              <a:ext cx="989100" cy="987900"/>
            </a:xfrm>
            <a:prstGeom prst="rtTriangle">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34" name="Google Shape;34;p4"/>
            <p:cNvSpPr/>
            <p:nvPr/>
          </p:nvSpPr>
          <p:spPr>
            <a:xfrm>
              <a:off x="0" y="4891594"/>
              <a:ext cx="9144000" cy="252000"/>
            </a:xfrm>
            <a:prstGeom prst="rect">
              <a:avLst/>
            </a:pr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35" name="Google Shape;35;p4"/>
          <p:cNvSpPr txBox="1">
            <a:spLocks noGrp="1"/>
          </p:cNvSpPr>
          <p:nvPr>
            <p:ph type="title"/>
          </p:nvPr>
        </p:nvSpPr>
        <p:spPr>
          <a:xfrm>
            <a:off x="415600" y="546667"/>
            <a:ext cx="11360700" cy="810300"/>
          </a:xfrm>
          <a:prstGeom prst="rect">
            <a:avLst/>
          </a:prstGeom>
        </p:spPr>
        <p:txBody>
          <a:bodyPr spcFirstLastPara="1" wrap="square" lIns="121900" tIns="121900" rIns="121900" bIns="121900" anchor="t" anchorCtr="0">
            <a:noAutofit/>
          </a:bodyPr>
          <a:lstStyle>
            <a:lvl1pPr lvl="0">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a:endParaRPr/>
          </a:p>
        </p:txBody>
      </p:sp>
      <p:sp>
        <p:nvSpPr>
          <p:cNvPr id="36" name="Google Shape;36;p4"/>
          <p:cNvSpPr txBox="1">
            <a:spLocks noGrp="1"/>
          </p:cNvSpPr>
          <p:nvPr>
            <p:ph type="body" idx="1"/>
          </p:nvPr>
        </p:nvSpPr>
        <p:spPr>
          <a:xfrm>
            <a:off x="415600" y="1639833"/>
            <a:ext cx="11360700" cy="4452000"/>
          </a:xfrm>
          <a:prstGeom prst="rect">
            <a:avLst/>
          </a:prstGeom>
        </p:spPr>
        <p:txBody>
          <a:bodyPr spcFirstLastPara="1" wrap="square" lIns="121900" tIns="121900" rIns="121900" bIns="121900" anchor="t" anchorCtr="0">
            <a:noAutofit/>
          </a:bodyPr>
          <a:lstStyle>
            <a:lvl1pPr marL="457200" lvl="0" indent="-381000">
              <a:spcBef>
                <a:spcPts val="0"/>
              </a:spcBef>
              <a:spcAft>
                <a:spcPts val="0"/>
              </a:spcAft>
              <a:buSzPts val="2400"/>
              <a:buChar char="●"/>
              <a:defRPr/>
            </a:lvl1pPr>
            <a:lvl2pPr marL="914400" lvl="1" indent="-349250">
              <a:spcBef>
                <a:spcPts val="2100"/>
              </a:spcBef>
              <a:spcAft>
                <a:spcPts val="0"/>
              </a:spcAft>
              <a:buSzPts val="1900"/>
              <a:buChar char="○"/>
              <a:defRPr/>
            </a:lvl2pPr>
            <a:lvl3pPr marL="1371600" lvl="2" indent="-349250">
              <a:spcBef>
                <a:spcPts val="2100"/>
              </a:spcBef>
              <a:spcAft>
                <a:spcPts val="0"/>
              </a:spcAft>
              <a:buSzPts val="1900"/>
              <a:buChar char="■"/>
              <a:defRPr/>
            </a:lvl3pPr>
            <a:lvl4pPr marL="1828800" lvl="3" indent="-349250">
              <a:spcBef>
                <a:spcPts val="2100"/>
              </a:spcBef>
              <a:spcAft>
                <a:spcPts val="0"/>
              </a:spcAft>
              <a:buSzPts val="1900"/>
              <a:buChar char="●"/>
              <a:defRPr/>
            </a:lvl4pPr>
            <a:lvl5pPr marL="2286000" lvl="4" indent="-349250">
              <a:spcBef>
                <a:spcPts val="2100"/>
              </a:spcBef>
              <a:spcAft>
                <a:spcPts val="0"/>
              </a:spcAft>
              <a:buSzPts val="1900"/>
              <a:buChar char="○"/>
              <a:defRPr/>
            </a:lvl5pPr>
            <a:lvl6pPr marL="2743200" lvl="5" indent="-349250">
              <a:spcBef>
                <a:spcPts val="2100"/>
              </a:spcBef>
              <a:spcAft>
                <a:spcPts val="0"/>
              </a:spcAft>
              <a:buSzPts val="1900"/>
              <a:buChar char="■"/>
              <a:defRPr/>
            </a:lvl6pPr>
            <a:lvl7pPr marL="3200400" lvl="6" indent="-349250">
              <a:spcBef>
                <a:spcPts val="2100"/>
              </a:spcBef>
              <a:spcAft>
                <a:spcPts val="0"/>
              </a:spcAft>
              <a:buSzPts val="1900"/>
              <a:buChar char="●"/>
              <a:defRPr/>
            </a:lvl7pPr>
            <a:lvl8pPr marL="3657600" lvl="7" indent="-349250">
              <a:spcBef>
                <a:spcPts val="2100"/>
              </a:spcBef>
              <a:spcAft>
                <a:spcPts val="0"/>
              </a:spcAft>
              <a:buSzPts val="1900"/>
              <a:buChar char="○"/>
              <a:defRPr/>
            </a:lvl8pPr>
            <a:lvl9pPr marL="4114800" lvl="8" indent="-349250">
              <a:spcBef>
                <a:spcPts val="2100"/>
              </a:spcBef>
              <a:spcAft>
                <a:spcPts val="2100"/>
              </a:spcAft>
              <a:buSzPts val="1900"/>
              <a:buChar char="■"/>
              <a:defRPr/>
            </a:lvl9pPr>
          </a:lstStyle>
          <a:p>
            <a:endParaRPr/>
          </a:p>
        </p:txBody>
      </p:sp>
      <p:sp>
        <p:nvSpPr>
          <p:cNvPr id="37" name="Google Shape;37;p4"/>
          <p:cNvSpPr txBox="1">
            <a:spLocks noGrp="1"/>
          </p:cNvSpPr>
          <p:nvPr>
            <p:ph type="sldNum" idx="12"/>
          </p:nvPr>
        </p:nvSpPr>
        <p:spPr>
          <a:xfrm>
            <a:off x="11280575" y="6201587"/>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8"/>
        <p:cNvGrpSpPr/>
        <p:nvPr/>
      </p:nvGrpSpPr>
      <p:grpSpPr>
        <a:xfrm>
          <a:off x="0" y="0"/>
          <a:ext cx="0" cy="0"/>
          <a:chOff x="0" y="0"/>
          <a:chExt cx="0" cy="0"/>
        </a:xfrm>
      </p:grpSpPr>
      <p:sp>
        <p:nvSpPr>
          <p:cNvPr id="39" name="Google Shape;39;p5"/>
          <p:cNvSpPr txBox="1">
            <a:spLocks noGrp="1"/>
          </p:cNvSpPr>
          <p:nvPr>
            <p:ph type="title"/>
          </p:nvPr>
        </p:nvSpPr>
        <p:spPr>
          <a:xfrm>
            <a:off x="415600" y="546667"/>
            <a:ext cx="11360700" cy="810300"/>
          </a:xfrm>
          <a:prstGeom prst="rect">
            <a:avLst/>
          </a:prstGeom>
        </p:spPr>
        <p:txBody>
          <a:bodyPr spcFirstLastPara="1" wrap="square" lIns="121900" tIns="121900" rIns="121900" bIns="121900" anchor="t" anchorCtr="0">
            <a:noAutofit/>
          </a:bodyPr>
          <a:lstStyle>
            <a:lvl1pPr lvl="0">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a:endParaRPr/>
          </a:p>
        </p:txBody>
      </p:sp>
      <p:sp>
        <p:nvSpPr>
          <p:cNvPr id="40" name="Google Shape;40;p5"/>
          <p:cNvSpPr txBox="1">
            <a:spLocks noGrp="1"/>
          </p:cNvSpPr>
          <p:nvPr>
            <p:ph type="body" idx="1"/>
          </p:nvPr>
        </p:nvSpPr>
        <p:spPr>
          <a:xfrm>
            <a:off x="415600" y="1639967"/>
            <a:ext cx="5333100" cy="4452000"/>
          </a:xfrm>
          <a:prstGeom prst="rect">
            <a:avLst/>
          </a:prstGeom>
        </p:spPr>
        <p:txBody>
          <a:bodyPr spcFirstLastPara="1" wrap="square" lIns="121900" tIns="121900" rIns="121900" bIns="121900" anchor="t" anchorCtr="0">
            <a:noAutofit/>
          </a:bodyPr>
          <a:lstStyle>
            <a:lvl1pPr marL="457200" lvl="0" indent="-349250">
              <a:spcBef>
                <a:spcPts val="0"/>
              </a:spcBef>
              <a:spcAft>
                <a:spcPts val="0"/>
              </a:spcAft>
              <a:buSzPts val="1900"/>
              <a:buChar char="●"/>
              <a:defRPr sz="1900"/>
            </a:lvl1pPr>
            <a:lvl2pPr marL="914400" lvl="1" indent="-330200">
              <a:spcBef>
                <a:spcPts val="2100"/>
              </a:spcBef>
              <a:spcAft>
                <a:spcPts val="0"/>
              </a:spcAft>
              <a:buSzPts val="1600"/>
              <a:buChar char="○"/>
              <a:defRPr sz="1600"/>
            </a:lvl2pPr>
            <a:lvl3pPr marL="1371600" lvl="2" indent="-330200">
              <a:spcBef>
                <a:spcPts val="2100"/>
              </a:spcBef>
              <a:spcAft>
                <a:spcPts val="0"/>
              </a:spcAft>
              <a:buSzPts val="1600"/>
              <a:buChar char="■"/>
              <a:defRPr sz="1600"/>
            </a:lvl3pPr>
            <a:lvl4pPr marL="1828800" lvl="3" indent="-330200">
              <a:spcBef>
                <a:spcPts val="2100"/>
              </a:spcBef>
              <a:spcAft>
                <a:spcPts val="0"/>
              </a:spcAft>
              <a:buSzPts val="1600"/>
              <a:buChar char="●"/>
              <a:defRPr sz="1600"/>
            </a:lvl4pPr>
            <a:lvl5pPr marL="2286000" lvl="4" indent="-330200">
              <a:spcBef>
                <a:spcPts val="2100"/>
              </a:spcBef>
              <a:spcAft>
                <a:spcPts val="0"/>
              </a:spcAft>
              <a:buSzPts val="1600"/>
              <a:buChar char="○"/>
              <a:defRPr sz="1600"/>
            </a:lvl5pPr>
            <a:lvl6pPr marL="2743200" lvl="5" indent="-330200">
              <a:spcBef>
                <a:spcPts val="2100"/>
              </a:spcBef>
              <a:spcAft>
                <a:spcPts val="0"/>
              </a:spcAft>
              <a:buSzPts val="1600"/>
              <a:buChar char="■"/>
              <a:defRPr sz="1600"/>
            </a:lvl6pPr>
            <a:lvl7pPr marL="3200400" lvl="6" indent="-330200">
              <a:spcBef>
                <a:spcPts val="2100"/>
              </a:spcBef>
              <a:spcAft>
                <a:spcPts val="0"/>
              </a:spcAft>
              <a:buSzPts val="1600"/>
              <a:buChar char="●"/>
              <a:defRPr sz="1600"/>
            </a:lvl7pPr>
            <a:lvl8pPr marL="3657600" lvl="7" indent="-330200">
              <a:spcBef>
                <a:spcPts val="2100"/>
              </a:spcBef>
              <a:spcAft>
                <a:spcPts val="0"/>
              </a:spcAft>
              <a:buSzPts val="1600"/>
              <a:buChar char="○"/>
              <a:defRPr sz="1600"/>
            </a:lvl8pPr>
            <a:lvl9pPr marL="4114800" lvl="8" indent="-330200">
              <a:spcBef>
                <a:spcPts val="2100"/>
              </a:spcBef>
              <a:spcAft>
                <a:spcPts val="2100"/>
              </a:spcAft>
              <a:buSzPts val="1600"/>
              <a:buChar char="■"/>
              <a:defRPr sz="1600"/>
            </a:lvl9pPr>
          </a:lstStyle>
          <a:p>
            <a:endParaRPr/>
          </a:p>
        </p:txBody>
      </p:sp>
      <p:sp>
        <p:nvSpPr>
          <p:cNvPr id="41" name="Google Shape;41;p5"/>
          <p:cNvSpPr txBox="1">
            <a:spLocks noGrp="1"/>
          </p:cNvSpPr>
          <p:nvPr>
            <p:ph type="body" idx="2"/>
          </p:nvPr>
        </p:nvSpPr>
        <p:spPr>
          <a:xfrm>
            <a:off x="6443200" y="1639967"/>
            <a:ext cx="5333100" cy="4452000"/>
          </a:xfrm>
          <a:prstGeom prst="rect">
            <a:avLst/>
          </a:prstGeom>
        </p:spPr>
        <p:txBody>
          <a:bodyPr spcFirstLastPara="1" wrap="square" lIns="121900" tIns="121900" rIns="121900" bIns="121900" anchor="t" anchorCtr="0">
            <a:noAutofit/>
          </a:bodyPr>
          <a:lstStyle>
            <a:lvl1pPr marL="457200" lvl="0" indent="-349250">
              <a:spcBef>
                <a:spcPts val="0"/>
              </a:spcBef>
              <a:spcAft>
                <a:spcPts val="0"/>
              </a:spcAft>
              <a:buSzPts val="1900"/>
              <a:buChar char="●"/>
              <a:defRPr sz="1900"/>
            </a:lvl1pPr>
            <a:lvl2pPr marL="914400" lvl="1" indent="-330200">
              <a:spcBef>
                <a:spcPts val="2100"/>
              </a:spcBef>
              <a:spcAft>
                <a:spcPts val="0"/>
              </a:spcAft>
              <a:buSzPts val="1600"/>
              <a:buChar char="○"/>
              <a:defRPr sz="1600"/>
            </a:lvl2pPr>
            <a:lvl3pPr marL="1371600" lvl="2" indent="-330200">
              <a:spcBef>
                <a:spcPts val="2100"/>
              </a:spcBef>
              <a:spcAft>
                <a:spcPts val="0"/>
              </a:spcAft>
              <a:buSzPts val="1600"/>
              <a:buChar char="■"/>
              <a:defRPr sz="1600"/>
            </a:lvl3pPr>
            <a:lvl4pPr marL="1828800" lvl="3" indent="-330200">
              <a:spcBef>
                <a:spcPts val="2100"/>
              </a:spcBef>
              <a:spcAft>
                <a:spcPts val="0"/>
              </a:spcAft>
              <a:buSzPts val="1600"/>
              <a:buChar char="●"/>
              <a:defRPr sz="1600"/>
            </a:lvl4pPr>
            <a:lvl5pPr marL="2286000" lvl="4" indent="-330200">
              <a:spcBef>
                <a:spcPts val="2100"/>
              </a:spcBef>
              <a:spcAft>
                <a:spcPts val="0"/>
              </a:spcAft>
              <a:buSzPts val="1600"/>
              <a:buChar char="○"/>
              <a:defRPr sz="1600"/>
            </a:lvl5pPr>
            <a:lvl6pPr marL="2743200" lvl="5" indent="-330200">
              <a:spcBef>
                <a:spcPts val="2100"/>
              </a:spcBef>
              <a:spcAft>
                <a:spcPts val="0"/>
              </a:spcAft>
              <a:buSzPts val="1600"/>
              <a:buChar char="■"/>
              <a:defRPr sz="1600"/>
            </a:lvl6pPr>
            <a:lvl7pPr marL="3200400" lvl="6" indent="-330200">
              <a:spcBef>
                <a:spcPts val="2100"/>
              </a:spcBef>
              <a:spcAft>
                <a:spcPts val="0"/>
              </a:spcAft>
              <a:buSzPts val="1600"/>
              <a:buChar char="●"/>
              <a:defRPr sz="1600"/>
            </a:lvl7pPr>
            <a:lvl8pPr marL="3657600" lvl="7" indent="-330200">
              <a:spcBef>
                <a:spcPts val="2100"/>
              </a:spcBef>
              <a:spcAft>
                <a:spcPts val="0"/>
              </a:spcAft>
              <a:buSzPts val="1600"/>
              <a:buChar char="○"/>
              <a:defRPr sz="1600"/>
            </a:lvl8pPr>
            <a:lvl9pPr marL="4114800" lvl="8" indent="-330200">
              <a:spcBef>
                <a:spcPts val="2100"/>
              </a:spcBef>
              <a:spcAft>
                <a:spcPts val="2100"/>
              </a:spcAft>
              <a:buSzPts val="1600"/>
              <a:buChar char="■"/>
              <a:defRPr sz="1600"/>
            </a:lvl9pPr>
          </a:lstStyle>
          <a:p>
            <a:endParaRPr/>
          </a:p>
        </p:txBody>
      </p:sp>
      <p:sp>
        <p:nvSpPr>
          <p:cNvPr id="42" name="Google Shape;42;p5"/>
          <p:cNvSpPr txBox="1">
            <a:spLocks noGrp="1"/>
          </p:cNvSpPr>
          <p:nvPr>
            <p:ph type="sldNum" idx="12"/>
          </p:nvPr>
        </p:nvSpPr>
        <p:spPr>
          <a:xfrm>
            <a:off x="11280575" y="6201587"/>
            <a:ext cx="731700" cy="524700"/>
          </a:xfrm>
          <a:prstGeom prst="rect">
            <a:avLst/>
          </a:prstGeom>
        </p:spPr>
        <p:txBody>
          <a:bodyPr spcFirstLastPara="1" wrap="square" lIns="121900" tIns="121900" rIns="121900" bIns="121900"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3"/>
        <p:cNvGrpSpPr/>
        <p:nvPr/>
      </p:nvGrpSpPr>
      <p:grpSpPr>
        <a:xfrm>
          <a:off x="0" y="0"/>
          <a:ext cx="0" cy="0"/>
          <a:chOff x="0" y="0"/>
          <a:chExt cx="0" cy="0"/>
        </a:xfrm>
      </p:grpSpPr>
      <p:sp>
        <p:nvSpPr>
          <p:cNvPr id="44" name="Google Shape;44;p6"/>
          <p:cNvSpPr txBox="1">
            <a:spLocks noGrp="1"/>
          </p:cNvSpPr>
          <p:nvPr>
            <p:ph type="title"/>
          </p:nvPr>
        </p:nvSpPr>
        <p:spPr>
          <a:xfrm>
            <a:off x="415600" y="546667"/>
            <a:ext cx="11360700" cy="810300"/>
          </a:xfrm>
          <a:prstGeom prst="rect">
            <a:avLst/>
          </a:prstGeom>
        </p:spPr>
        <p:txBody>
          <a:bodyPr spcFirstLastPara="1" wrap="square" lIns="121900" tIns="121900" rIns="121900" bIns="121900" anchor="t" anchorCtr="0">
            <a:noAutofit/>
          </a:bodyPr>
          <a:lstStyle>
            <a:lvl1pPr lvl="0">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a:endParaRPr/>
          </a:p>
        </p:txBody>
      </p:sp>
      <p:sp>
        <p:nvSpPr>
          <p:cNvPr id="45" name="Google Shape;45;p6"/>
          <p:cNvSpPr txBox="1">
            <a:spLocks noGrp="1"/>
          </p:cNvSpPr>
          <p:nvPr>
            <p:ph type="sldNum" idx="12"/>
          </p:nvPr>
        </p:nvSpPr>
        <p:spPr>
          <a:xfrm>
            <a:off x="11280575" y="6201587"/>
            <a:ext cx="731700" cy="524700"/>
          </a:xfrm>
          <a:prstGeom prst="rect">
            <a:avLst/>
          </a:prstGeom>
        </p:spPr>
        <p:txBody>
          <a:bodyPr spcFirstLastPara="1" wrap="square" lIns="121900" tIns="121900" rIns="121900" bIns="121900"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6"/>
        <p:cNvGrpSpPr/>
        <p:nvPr/>
      </p:nvGrpSpPr>
      <p:grpSpPr>
        <a:xfrm>
          <a:off x="0" y="0"/>
          <a:ext cx="0" cy="0"/>
          <a:chOff x="0" y="0"/>
          <a:chExt cx="0" cy="0"/>
        </a:xfrm>
      </p:grpSpPr>
      <p:sp>
        <p:nvSpPr>
          <p:cNvPr id="47" name="Google Shape;47;p7"/>
          <p:cNvSpPr txBox="1">
            <a:spLocks noGrp="1"/>
          </p:cNvSpPr>
          <p:nvPr>
            <p:ph type="title"/>
          </p:nvPr>
        </p:nvSpPr>
        <p:spPr>
          <a:xfrm>
            <a:off x="415600" y="740800"/>
            <a:ext cx="3744000" cy="1007700"/>
          </a:xfrm>
          <a:prstGeom prst="rect">
            <a:avLst/>
          </a:prstGeom>
        </p:spPr>
        <p:txBody>
          <a:bodyPr spcFirstLastPara="1" wrap="square" lIns="121900" tIns="121900" rIns="121900" bIns="121900" anchor="b" anchorCtr="0">
            <a:noAutofit/>
          </a:bodyPr>
          <a:lstStyle>
            <a:lvl1pPr lvl="0">
              <a:spcBef>
                <a:spcPts val="0"/>
              </a:spcBef>
              <a:spcAft>
                <a:spcPts val="0"/>
              </a:spcAft>
              <a:buSzPts val="3200"/>
              <a:buNone/>
              <a:defRPr sz="3200"/>
            </a:lvl1pPr>
            <a:lvl2pPr lvl="1">
              <a:spcBef>
                <a:spcPts val="0"/>
              </a:spcBef>
              <a:spcAft>
                <a:spcPts val="0"/>
              </a:spcAft>
              <a:buSzPts val="3200"/>
              <a:buNone/>
              <a:defRPr sz="3200"/>
            </a:lvl2pPr>
            <a:lvl3pPr lvl="2">
              <a:spcBef>
                <a:spcPts val="0"/>
              </a:spcBef>
              <a:spcAft>
                <a:spcPts val="0"/>
              </a:spcAft>
              <a:buSzPts val="3200"/>
              <a:buNone/>
              <a:defRPr sz="3200"/>
            </a:lvl3pPr>
            <a:lvl4pPr lvl="3">
              <a:spcBef>
                <a:spcPts val="0"/>
              </a:spcBef>
              <a:spcAft>
                <a:spcPts val="0"/>
              </a:spcAft>
              <a:buSzPts val="3200"/>
              <a:buNone/>
              <a:defRPr sz="3200"/>
            </a:lvl4pPr>
            <a:lvl5pPr lvl="4">
              <a:spcBef>
                <a:spcPts val="0"/>
              </a:spcBef>
              <a:spcAft>
                <a:spcPts val="0"/>
              </a:spcAft>
              <a:buSzPts val="3200"/>
              <a:buNone/>
              <a:defRPr sz="3200"/>
            </a:lvl5pPr>
            <a:lvl6pPr lvl="5">
              <a:spcBef>
                <a:spcPts val="0"/>
              </a:spcBef>
              <a:spcAft>
                <a:spcPts val="0"/>
              </a:spcAft>
              <a:buSzPts val="3200"/>
              <a:buNone/>
              <a:defRPr sz="3200"/>
            </a:lvl6pPr>
            <a:lvl7pPr lvl="6">
              <a:spcBef>
                <a:spcPts val="0"/>
              </a:spcBef>
              <a:spcAft>
                <a:spcPts val="0"/>
              </a:spcAft>
              <a:buSzPts val="3200"/>
              <a:buNone/>
              <a:defRPr sz="3200"/>
            </a:lvl7pPr>
            <a:lvl8pPr lvl="7">
              <a:spcBef>
                <a:spcPts val="0"/>
              </a:spcBef>
              <a:spcAft>
                <a:spcPts val="0"/>
              </a:spcAft>
              <a:buSzPts val="3200"/>
              <a:buNone/>
              <a:defRPr sz="3200"/>
            </a:lvl8pPr>
            <a:lvl9pPr lvl="8">
              <a:spcBef>
                <a:spcPts val="0"/>
              </a:spcBef>
              <a:spcAft>
                <a:spcPts val="0"/>
              </a:spcAft>
              <a:buSzPts val="3200"/>
              <a:buNone/>
              <a:defRPr sz="3200"/>
            </a:lvl9pPr>
          </a:lstStyle>
          <a:p>
            <a:endParaRPr/>
          </a:p>
        </p:txBody>
      </p:sp>
      <p:sp>
        <p:nvSpPr>
          <p:cNvPr id="48" name="Google Shape;48;p7"/>
          <p:cNvSpPr txBox="1">
            <a:spLocks noGrp="1"/>
          </p:cNvSpPr>
          <p:nvPr>
            <p:ph type="body" idx="1"/>
          </p:nvPr>
        </p:nvSpPr>
        <p:spPr>
          <a:xfrm>
            <a:off x="415600" y="1954405"/>
            <a:ext cx="3744000" cy="4137600"/>
          </a:xfrm>
          <a:prstGeom prst="rect">
            <a:avLst/>
          </a:prstGeom>
        </p:spPr>
        <p:txBody>
          <a:bodyPr spcFirstLastPara="1" wrap="square" lIns="121900" tIns="121900" rIns="121900" bIns="121900" anchor="t" anchorCtr="0">
            <a:noAutofit/>
          </a:bodyPr>
          <a:lstStyle>
            <a:lvl1pPr marL="457200" lvl="0" indent="-330200">
              <a:spcBef>
                <a:spcPts val="0"/>
              </a:spcBef>
              <a:spcAft>
                <a:spcPts val="0"/>
              </a:spcAft>
              <a:buSzPts val="1600"/>
              <a:buChar char="●"/>
              <a:defRPr sz="1600"/>
            </a:lvl1pPr>
            <a:lvl2pPr marL="914400" lvl="1" indent="-330200">
              <a:spcBef>
                <a:spcPts val="2100"/>
              </a:spcBef>
              <a:spcAft>
                <a:spcPts val="0"/>
              </a:spcAft>
              <a:buSzPts val="1600"/>
              <a:buChar char="○"/>
              <a:defRPr sz="1600"/>
            </a:lvl2pPr>
            <a:lvl3pPr marL="1371600" lvl="2" indent="-330200">
              <a:spcBef>
                <a:spcPts val="2100"/>
              </a:spcBef>
              <a:spcAft>
                <a:spcPts val="0"/>
              </a:spcAft>
              <a:buSzPts val="1600"/>
              <a:buChar char="■"/>
              <a:defRPr sz="1600"/>
            </a:lvl3pPr>
            <a:lvl4pPr marL="1828800" lvl="3" indent="-330200">
              <a:spcBef>
                <a:spcPts val="2100"/>
              </a:spcBef>
              <a:spcAft>
                <a:spcPts val="0"/>
              </a:spcAft>
              <a:buSzPts val="1600"/>
              <a:buChar char="●"/>
              <a:defRPr sz="1600"/>
            </a:lvl4pPr>
            <a:lvl5pPr marL="2286000" lvl="4" indent="-330200">
              <a:spcBef>
                <a:spcPts val="2100"/>
              </a:spcBef>
              <a:spcAft>
                <a:spcPts val="0"/>
              </a:spcAft>
              <a:buSzPts val="1600"/>
              <a:buChar char="○"/>
              <a:defRPr sz="1600"/>
            </a:lvl5pPr>
            <a:lvl6pPr marL="2743200" lvl="5" indent="-330200">
              <a:spcBef>
                <a:spcPts val="2100"/>
              </a:spcBef>
              <a:spcAft>
                <a:spcPts val="0"/>
              </a:spcAft>
              <a:buSzPts val="1600"/>
              <a:buChar char="■"/>
              <a:defRPr sz="1600"/>
            </a:lvl6pPr>
            <a:lvl7pPr marL="3200400" lvl="6" indent="-330200">
              <a:spcBef>
                <a:spcPts val="2100"/>
              </a:spcBef>
              <a:spcAft>
                <a:spcPts val="0"/>
              </a:spcAft>
              <a:buSzPts val="1600"/>
              <a:buChar char="●"/>
              <a:defRPr sz="1600"/>
            </a:lvl7pPr>
            <a:lvl8pPr marL="3657600" lvl="7" indent="-330200">
              <a:spcBef>
                <a:spcPts val="2100"/>
              </a:spcBef>
              <a:spcAft>
                <a:spcPts val="0"/>
              </a:spcAft>
              <a:buSzPts val="1600"/>
              <a:buChar char="○"/>
              <a:defRPr sz="1600"/>
            </a:lvl8pPr>
            <a:lvl9pPr marL="4114800" lvl="8" indent="-330200">
              <a:spcBef>
                <a:spcPts val="2100"/>
              </a:spcBef>
              <a:spcAft>
                <a:spcPts val="2100"/>
              </a:spcAft>
              <a:buSzPts val="1600"/>
              <a:buChar char="■"/>
              <a:defRPr sz="1600"/>
            </a:lvl9pPr>
          </a:lstStyle>
          <a:p>
            <a:endParaRPr/>
          </a:p>
        </p:txBody>
      </p:sp>
      <p:sp>
        <p:nvSpPr>
          <p:cNvPr id="49" name="Google Shape;49;p7"/>
          <p:cNvSpPr txBox="1">
            <a:spLocks noGrp="1"/>
          </p:cNvSpPr>
          <p:nvPr>
            <p:ph type="sldNum" idx="12"/>
          </p:nvPr>
        </p:nvSpPr>
        <p:spPr>
          <a:xfrm>
            <a:off x="11280575" y="6201587"/>
            <a:ext cx="731700" cy="524700"/>
          </a:xfrm>
          <a:prstGeom prst="rect">
            <a:avLst/>
          </a:prstGeom>
        </p:spPr>
        <p:txBody>
          <a:bodyPr spcFirstLastPara="1" wrap="square" lIns="121900" tIns="121900" rIns="121900" bIns="121900"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4"/>
        </a:solidFill>
        <a:effectLst/>
      </p:bgPr>
    </p:bg>
    <p:spTree>
      <p:nvGrpSpPr>
        <p:cNvPr id="1" name="Shape 50"/>
        <p:cNvGrpSpPr/>
        <p:nvPr/>
      </p:nvGrpSpPr>
      <p:grpSpPr>
        <a:xfrm>
          <a:off x="0" y="0"/>
          <a:ext cx="0" cy="0"/>
          <a:chOff x="0" y="0"/>
          <a:chExt cx="0" cy="0"/>
        </a:xfrm>
      </p:grpSpPr>
      <p:grpSp>
        <p:nvGrpSpPr>
          <p:cNvPr id="51" name="Google Shape;51;p8"/>
          <p:cNvGrpSpPr/>
          <p:nvPr/>
        </p:nvGrpSpPr>
        <p:grpSpPr>
          <a:xfrm>
            <a:off x="8130968" y="7"/>
            <a:ext cx="4060732" cy="2707359"/>
            <a:chOff x="6098378" y="5"/>
            <a:chExt cx="3045625" cy="2030570"/>
          </a:xfrm>
        </p:grpSpPr>
        <p:sp>
          <p:nvSpPr>
            <p:cNvPr id="52" name="Google Shape;52;p8"/>
            <p:cNvSpPr/>
            <p:nvPr/>
          </p:nvSpPr>
          <p:spPr>
            <a:xfrm>
              <a:off x="8128803" y="16"/>
              <a:ext cx="1015200" cy="1015200"/>
            </a:xfrm>
            <a:prstGeom prst="rect">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53" name="Google Shape;53;p8"/>
            <p:cNvSpPr/>
            <p:nvPr/>
          </p:nvSpPr>
          <p:spPr>
            <a:xfrm flipH="1">
              <a:off x="7113463" y="5"/>
              <a:ext cx="1015200" cy="1015200"/>
            </a:xfrm>
            <a:prstGeom prst="rtTriangle">
              <a:avLst/>
            </a:prstGeom>
            <a:solidFill>
              <a:schemeClr val="accent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54" name="Google Shape;54;p8"/>
            <p:cNvSpPr/>
            <p:nvPr/>
          </p:nvSpPr>
          <p:spPr>
            <a:xfrm rot="10800000" flipH="1">
              <a:off x="7113588" y="107"/>
              <a:ext cx="1015200" cy="1015200"/>
            </a:xfrm>
            <a:prstGeom prst="rtTriangle">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55" name="Google Shape;55;p8"/>
            <p:cNvSpPr/>
            <p:nvPr/>
          </p:nvSpPr>
          <p:spPr>
            <a:xfrm rot="10800000">
              <a:off x="6098378" y="97"/>
              <a:ext cx="1015200" cy="1015200"/>
            </a:xfrm>
            <a:prstGeom prst="rtTriangle">
              <a:avLst/>
            </a:prstGeom>
            <a:solidFill>
              <a:schemeClr val="accent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56" name="Google Shape;56;p8"/>
            <p:cNvSpPr/>
            <p:nvPr/>
          </p:nvSpPr>
          <p:spPr>
            <a:xfrm rot="10800000">
              <a:off x="8128789" y="1015375"/>
              <a:ext cx="1015200" cy="1015200"/>
            </a:xfrm>
            <a:prstGeom prst="rtTriangle">
              <a:avLst/>
            </a:prstGeom>
            <a:solidFill>
              <a:schemeClr val="accent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57" name="Google Shape;57;p8"/>
          <p:cNvSpPr txBox="1">
            <a:spLocks noGrp="1"/>
          </p:cNvSpPr>
          <p:nvPr>
            <p:ph type="title"/>
          </p:nvPr>
        </p:nvSpPr>
        <p:spPr>
          <a:xfrm>
            <a:off x="653667" y="701800"/>
            <a:ext cx="7491600" cy="5454300"/>
          </a:xfrm>
          <a:prstGeom prst="rect">
            <a:avLst/>
          </a:prstGeom>
        </p:spPr>
        <p:txBody>
          <a:bodyPr spcFirstLastPara="1" wrap="square" lIns="121900" tIns="121900" rIns="121900" bIns="121900" anchor="ctr" anchorCtr="0">
            <a:noAutofit/>
          </a:bodyPr>
          <a:lstStyle>
            <a:lvl1pPr lvl="0">
              <a:spcBef>
                <a:spcPts val="0"/>
              </a:spcBef>
              <a:spcAft>
                <a:spcPts val="0"/>
              </a:spcAft>
              <a:buClr>
                <a:schemeClr val="lt1"/>
              </a:buClr>
              <a:buSzPts val="6400"/>
              <a:buNone/>
              <a:defRPr sz="6400">
                <a:solidFill>
                  <a:schemeClr val="lt1"/>
                </a:solidFill>
              </a:defRPr>
            </a:lvl1pPr>
            <a:lvl2pPr lvl="1">
              <a:spcBef>
                <a:spcPts val="0"/>
              </a:spcBef>
              <a:spcAft>
                <a:spcPts val="0"/>
              </a:spcAft>
              <a:buClr>
                <a:schemeClr val="lt1"/>
              </a:buClr>
              <a:buSzPts val="6400"/>
              <a:buNone/>
              <a:defRPr sz="6400">
                <a:solidFill>
                  <a:schemeClr val="lt1"/>
                </a:solidFill>
              </a:defRPr>
            </a:lvl2pPr>
            <a:lvl3pPr lvl="2">
              <a:spcBef>
                <a:spcPts val="0"/>
              </a:spcBef>
              <a:spcAft>
                <a:spcPts val="0"/>
              </a:spcAft>
              <a:buClr>
                <a:schemeClr val="lt1"/>
              </a:buClr>
              <a:buSzPts val="6400"/>
              <a:buNone/>
              <a:defRPr sz="6400">
                <a:solidFill>
                  <a:schemeClr val="lt1"/>
                </a:solidFill>
              </a:defRPr>
            </a:lvl3pPr>
            <a:lvl4pPr lvl="3">
              <a:spcBef>
                <a:spcPts val="0"/>
              </a:spcBef>
              <a:spcAft>
                <a:spcPts val="0"/>
              </a:spcAft>
              <a:buClr>
                <a:schemeClr val="lt1"/>
              </a:buClr>
              <a:buSzPts val="6400"/>
              <a:buNone/>
              <a:defRPr sz="6400">
                <a:solidFill>
                  <a:schemeClr val="lt1"/>
                </a:solidFill>
              </a:defRPr>
            </a:lvl4pPr>
            <a:lvl5pPr lvl="4">
              <a:spcBef>
                <a:spcPts val="0"/>
              </a:spcBef>
              <a:spcAft>
                <a:spcPts val="0"/>
              </a:spcAft>
              <a:buClr>
                <a:schemeClr val="lt1"/>
              </a:buClr>
              <a:buSzPts val="6400"/>
              <a:buNone/>
              <a:defRPr sz="6400">
                <a:solidFill>
                  <a:schemeClr val="lt1"/>
                </a:solidFill>
              </a:defRPr>
            </a:lvl5pPr>
            <a:lvl6pPr lvl="5">
              <a:spcBef>
                <a:spcPts val="0"/>
              </a:spcBef>
              <a:spcAft>
                <a:spcPts val="0"/>
              </a:spcAft>
              <a:buClr>
                <a:schemeClr val="lt1"/>
              </a:buClr>
              <a:buSzPts val="6400"/>
              <a:buNone/>
              <a:defRPr sz="6400">
                <a:solidFill>
                  <a:schemeClr val="lt1"/>
                </a:solidFill>
              </a:defRPr>
            </a:lvl6pPr>
            <a:lvl7pPr lvl="6">
              <a:spcBef>
                <a:spcPts val="0"/>
              </a:spcBef>
              <a:spcAft>
                <a:spcPts val="0"/>
              </a:spcAft>
              <a:buClr>
                <a:schemeClr val="lt1"/>
              </a:buClr>
              <a:buSzPts val="6400"/>
              <a:buNone/>
              <a:defRPr sz="6400">
                <a:solidFill>
                  <a:schemeClr val="lt1"/>
                </a:solidFill>
              </a:defRPr>
            </a:lvl7pPr>
            <a:lvl8pPr lvl="7">
              <a:spcBef>
                <a:spcPts val="0"/>
              </a:spcBef>
              <a:spcAft>
                <a:spcPts val="0"/>
              </a:spcAft>
              <a:buClr>
                <a:schemeClr val="lt1"/>
              </a:buClr>
              <a:buSzPts val="6400"/>
              <a:buNone/>
              <a:defRPr sz="6400">
                <a:solidFill>
                  <a:schemeClr val="lt1"/>
                </a:solidFill>
              </a:defRPr>
            </a:lvl8pPr>
            <a:lvl9pPr lvl="8">
              <a:spcBef>
                <a:spcPts val="0"/>
              </a:spcBef>
              <a:spcAft>
                <a:spcPts val="0"/>
              </a:spcAft>
              <a:buClr>
                <a:schemeClr val="lt1"/>
              </a:buClr>
              <a:buSzPts val="6400"/>
              <a:buNone/>
              <a:defRPr sz="6400">
                <a:solidFill>
                  <a:schemeClr val="lt1"/>
                </a:solidFill>
              </a:defRPr>
            </a:lvl9pPr>
          </a:lstStyle>
          <a:p>
            <a:endParaRPr/>
          </a:p>
        </p:txBody>
      </p:sp>
      <p:sp>
        <p:nvSpPr>
          <p:cNvPr id="58" name="Google Shape;58;p8"/>
          <p:cNvSpPr txBox="1">
            <a:spLocks noGrp="1"/>
          </p:cNvSpPr>
          <p:nvPr>
            <p:ph type="sldNum" idx="12"/>
          </p:nvPr>
        </p:nvSpPr>
        <p:spPr>
          <a:xfrm>
            <a:off x="11280575" y="6201587"/>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9"/>
        <p:cNvGrpSpPr/>
        <p:nvPr/>
      </p:nvGrpSpPr>
      <p:grpSpPr>
        <a:xfrm>
          <a:off x="0" y="0"/>
          <a:ext cx="0" cy="0"/>
          <a:chOff x="0" y="0"/>
          <a:chExt cx="0" cy="0"/>
        </a:xfrm>
      </p:grpSpPr>
      <p:sp>
        <p:nvSpPr>
          <p:cNvPr id="60" name="Google Shape;60;p9"/>
          <p:cNvSpPr/>
          <p:nvPr/>
        </p:nvSpPr>
        <p:spPr>
          <a:xfrm>
            <a:off x="6096000" y="-233"/>
            <a:ext cx="6096000" cy="6858000"/>
          </a:xfrm>
          <a:prstGeom prst="rect">
            <a:avLst/>
          </a:pr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cxnSp>
        <p:nvCxnSpPr>
          <p:cNvPr id="61" name="Google Shape;61;p9"/>
          <p:cNvCxnSpPr/>
          <p:nvPr/>
        </p:nvCxnSpPr>
        <p:spPr>
          <a:xfrm>
            <a:off x="6706233" y="5994000"/>
            <a:ext cx="624300" cy="0"/>
          </a:xfrm>
          <a:prstGeom prst="straightConnector1">
            <a:avLst/>
          </a:prstGeom>
          <a:noFill/>
          <a:ln w="19050" cap="flat" cmpd="sng">
            <a:solidFill>
              <a:schemeClr val="lt1"/>
            </a:solidFill>
            <a:prstDash val="solid"/>
            <a:round/>
            <a:headEnd type="none" w="sm" len="sm"/>
            <a:tailEnd type="none" w="sm" len="sm"/>
          </a:ln>
        </p:spPr>
      </p:cxnSp>
      <p:sp>
        <p:nvSpPr>
          <p:cNvPr id="62" name="Google Shape;62;p9"/>
          <p:cNvSpPr txBox="1">
            <a:spLocks noGrp="1"/>
          </p:cNvSpPr>
          <p:nvPr>
            <p:ph type="title"/>
          </p:nvPr>
        </p:nvSpPr>
        <p:spPr>
          <a:xfrm>
            <a:off x="354000" y="1534800"/>
            <a:ext cx="5393700" cy="2085900"/>
          </a:xfrm>
          <a:prstGeom prst="rect">
            <a:avLst/>
          </a:prstGeom>
        </p:spPr>
        <p:txBody>
          <a:bodyPr spcFirstLastPara="1" wrap="square" lIns="121900" tIns="121900" rIns="121900" bIns="121900" anchor="b" anchorCtr="0">
            <a:noAutofit/>
          </a:bodyPr>
          <a:lstStyle>
            <a:lvl1pPr lvl="0" algn="ctr">
              <a:spcBef>
                <a:spcPts val="0"/>
              </a:spcBef>
              <a:spcAft>
                <a:spcPts val="0"/>
              </a:spcAft>
              <a:buSzPts val="5600"/>
              <a:buNone/>
              <a:defRPr sz="5600"/>
            </a:lvl1pPr>
            <a:lvl2pPr lvl="1" algn="ctr">
              <a:spcBef>
                <a:spcPts val="0"/>
              </a:spcBef>
              <a:spcAft>
                <a:spcPts val="0"/>
              </a:spcAft>
              <a:buSzPts val="5600"/>
              <a:buNone/>
              <a:defRPr sz="5600"/>
            </a:lvl2pPr>
            <a:lvl3pPr lvl="2" algn="ctr">
              <a:spcBef>
                <a:spcPts val="0"/>
              </a:spcBef>
              <a:spcAft>
                <a:spcPts val="0"/>
              </a:spcAft>
              <a:buSzPts val="5600"/>
              <a:buNone/>
              <a:defRPr sz="5600"/>
            </a:lvl3pPr>
            <a:lvl4pPr lvl="3" algn="ctr">
              <a:spcBef>
                <a:spcPts val="0"/>
              </a:spcBef>
              <a:spcAft>
                <a:spcPts val="0"/>
              </a:spcAft>
              <a:buSzPts val="5600"/>
              <a:buNone/>
              <a:defRPr sz="5600"/>
            </a:lvl4pPr>
            <a:lvl5pPr lvl="4" algn="ctr">
              <a:spcBef>
                <a:spcPts val="0"/>
              </a:spcBef>
              <a:spcAft>
                <a:spcPts val="0"/>
              </a:spcAft>
              <a:buSzPts val="5600"/>
              <a:buNone/>
              <a:defRPr sz="5600"/>
            </a:lvl5pPr>
            <a:lvl6pPr lvl="5" algn="ctr">
              <a:spcBef>
                <a:spcPts val="0"/>
              </a:spcBef>
              <a:spcAft>
                <a:spcPts val="0"/>
              </a:spcAft>
              <a:buSzPts val="5600"/>
              <a:buNone/>
              <a:defRPr sz="5600"/>
            </a:lvl6pPr>
            <a:lvl7pPr lvl="6" algn="ctr">
              <a:spcBef>
                <a:spcPts val="0"/>
              </a:spcBef>
              <a:spcAft>
                <a:spcPts val="0"/>
              </a:spcAft>
              <a:buSzPts val="5600"/>
              <a:buNone/>
              <a:defRPr sz="5600"/>
            </a:lvl7pPr>
            <a:lvl8pPr lvl="7" algn="ctr">
              <a:spcBef>
                <a:spcPts val="0"/>
              </a:spcBef>
              <a:spcAft>
                <a:spcPts val="0"/>
              </a:spcAft>
              <a:buSzPts val="5600"/>
              <a:buNone/>
              <a:defRPr sz="5600"/>
            </a:lvl8pPr>
            <a:lvl9pPr lvl="8" algn="ctr">
              <a:spcBef>
                <a:spcPts val="0"/>
              </a:spcBef>
              <a:spcAft>
                <a:spcPts val="0"/>
              </a:spcAft>
              <a:buSzPts val="5600"/>
              <a:buNone/>
              <a:defRPr sz="5600"/>
            </a:lvl9pPr>
          </a:lstStyle>
          <a:p>
            <a:endParaRPr/>
          </a:p>
        </p:txBody>
      </p:sp>
      <p:sp>
        <p:nvSpPr>
          <p:cNvPr id="63" name="Google Shape;63;p9"/>
          <p:cNvSpPr txBox="1">
            <a:spLocks noGrp="1"/>
          </p:cNvSpPr>
          <p:nvPr>
            <p:ph type="subTitle" idx="1"/>
          </p:nvPr>
        </p:nvSpPr>
        <p:spPr>
          <a:xfrm>
            <a:off x="354000" y="3692002"/>
            <a:ext cx="5393700" cy="1692300"/>
          </a:xfrm>
          <a:prstGeom prst="rect">
            <a:avLst/>
          </a:prstGeom>
        </p:spPr>
        <p:txBody>
          <a:bodyPr spcFirstLastPara="1" wrap="square" lIns="121900" tIns="121900" rIns="121900" bIns="121900"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64" name="Google Shape;64;p9"/>
          <p:cNvSpPr txBox="1">
            <a:spLocks noGrp="1"/>
          </p:cNvSpPr>
          <p:nvPr>
            <p:ph type="body" idx="2"/>
          </p:nvPr>
        </p:nvSpPr>
        <p:spPr>
          <a:xfrm>
            <a:off x="6586000" y="965600"/>
            <a:ext cx="5115900" cy="4926900"/>
          </a:xfrm>
          <a:prstGeom prst="rect">
            <a:avLst/>
          </a:prstGeom>
        </p:spPr>
        <p:txBody>
          <a:bodyPr spcFirstLastPara="1" wrap="square" lIns="121900" tIns="121900" rIns="121900" bIns="121900" anchor="ctr" anchorCtr="0">
            <a:noAutofit/>
          </a:bodyPr>
          <a:lstStyle>
            <a:lvl1pPr marL="457200" lvl="0" indent="-381000">
              <a:spcBef>
                <a:spcPts val="0"/>
              </a:spcBef>
              <a:spcAft>
                <a:spcPts val="0"/>
              </a:spcAft>
              <a:buClr>
                <a:schemeClr val="lt1"/>
              </a:buClr>
              <a:buSzPts val="2400"/>
              <a:buChar char="●"/>
              <a:defRPr>
                <a:solidFill>
                  <a:schemeClr val="lt1"/>
                </a:solidFill>
              </a:defRPr>
            </a:lvl1pPr>
            <a:lvl2pPr marL="914400" lvl="1" indent="-349250">
              <a:spcBef>
                <a:spcPts val="2100"/>
              </a:spcBef>
              <a:spcAft>
                <a:spcPts val="0"/>
              </a:spcAft>
              <a:buClr>
                <a:schemeClr val="lt1"/>
              </a:buClr>
              <a:buSzPts val="1900"/>
              <a:buChar char="○"/>
              <a:defRPr>
                <a:solidFill>
                  <a:schemeClr val="lt1"/>
                </a:solidFill>
              </a:defRPr>
            </a:lvl2pPr>
            <a:lvl3pPr marL="1371600" lvl="2" indent="-349250">
              <a:spcBef>
                <a:spcPts val="2100"/>
              </a:spcBef>
              <a:spcAft>
                <a:spcPts val="0"/>
              </a:spcAft>
              <a:buClr>
                <a:schemeClr val="lt1"/>
              </a:buClr>
              <a:buSzPts val="1900"/>
              <a:buChar char="■"/>
              <a:defRPr>
                <a:solidFill>
                  <a:schemeClr val="lt1"/>
                </a:solidFill>
              </a:defRPr>
            </a:lvl3pPr>
            <a:lvl4pPr marL="1828800" lvl="3" indent="-349250">
              <a:spcBef>
                <a:spcPts val="2100"/>
              </a:spcBef>
              <a:spcAft>
                <a:spcPts val="0"/>
              </a:spcAft>
              <a:buClr>
                <a:schemeClr val="lt1"/>
              </a:buClr>
              <a:buSzPts val="1900"/>
              <a:buChar char="●"/>
              <a:defRPr>
                <a:solidFill>
                  <a:schemeClr val="lt1"/>
                </a:solidFill>
              </a:defRPr>
            </a:lvl4pPr>
            <a:lvl5pPr marL="2286000" lvl="4" indent="-349250">
              <a:spcBef>
                <a:spcPts val="2100"/>
              </a:spcBef>
              <a:spcAft>
                <a:spcPts val="0"/>
              </a:spcAft>
              <a:buClr>
                <a:schemeClr val="lt1"/>
              </a:buClr>
              <a:buSzPts val="1900"/>
              <a:buChar char="○"/>
              <a:defRPr>
                <a:solidFill>
                  <a:schemeClr val="lt1"/>
                </a:solidFill>
              </a:defRPr>
            </a:lvl5pPr>
            <a:lvl6pPr marL="2743200" lvl="5" indent="-349250">
              <a:spcBef>
                <a:spcPts val="2100"/>
              </a:spcBef>
              <a:spcAft>
                <a:spcPts val="0"/>
              </a:spcAft>
              <a:buClr>
                <a:schemeClr val="lt1"/>
              </a:buClr>
              <a:buSzPts val="1900"/>
              <a:buChar char="■"/>
              <a:defRPr>
                <a:solidFill>
                  <a:schemeClr val="lt1"/>
                </a:solidFill>
              </a:defRPr>
            </a:lvl6pPr>
            <a:lvl7pPr marL="3200400" lvl="6" indent="-349250">
              <a:spcBef>
                <a:spcPts val="2100"/>
              </a:spcBef>
              <a:spcAft>
                <a:spcPts val="0"/>
              </a:spcAft>
              <a:buClr>
                <a:schemeClr val="lt1"/>
              </a:buClr>
              <a:buSzPts val="1900"/>
              <a:buChar char="●"/>
              <a:defRPr>
                <a:solidFill>
                  <a:schemeClr val="lt1"/>
                </a:solidFill>
              </a:defRPr>
            </a:lvl7pPr>
            <a:lvl8pPr marL="3657600" lvl="7" indent="-349250">
              <a:spcBef>
                <a:spcPts val="2100"/>
              </a:spcBef>
              <a:spcAft>
                <a:spcPts val="0"/>
              </a:spcAft>
              <a:buClr>
                <a:schemeClr val="lt1"/>
              </a:buClr>
              <a:buSzPts val="1900"/>
              <a:buChar char="○"/>
              <a:defRPr>
                <a:solidFill>
                  <a:schemeClr val="lt1"/>
                </a:solidFill>
              </a:defRPr>
            </a:lvl8pPr>
            <a:lvl9pPr marL="4114800" lvl="8" indent="-349250">
              <a:spcBef>
                <a:spcPts val="2100"/>
              </a:spcBef>
              <a:spcAft>
                <a:spcPts val="2100"/>
              </a:spcAft>
              <a:buClr>
                <a:schemeClr val="lt1"/>
              </a:buClr>
              <a:buSzPts val="1900"/>
              <a:buChar char="■"/>
              <a:defRPr>
                <a:solidFill>
                  <a:schemeClr val="lt1"/>
                </a:solidFill>
              </a:defRPr>
            </a:lvl9pPr>
          </a:lstStyle>
          <a:p>
            <a:endParaRPr/>
          </a:p>
        </p:txBody>
      </p:sp>
      <p:sp>
        <p:nvSpPr>
          <p:cNvPr id="65" name="Google Shape;65;p9"/>
          <p:cNvSpPr txBox="1">
            <a:spLocks noGrp="1"/>
          </p:cNvSpPr>
          <p:nvPr>
            <p:ph type="sldNum" idx="12"/>
          </p:nvPr>
        </p:nvSpPr>
        <p:spPr>
          <a:xfrm>
            <a:off x="11280575" y="6201587"/>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6"/>
        <p:cNvGrpSpPr/>
        <p:nvPr/>
      </p:nvGrpSpPr>
      <p:grpSpPr>
        <a:xfrm>
          <a:off x="0" y="0"/>
          <a:ext cx="0" cy="0"/>
          <a:chOff x="0" y="0"/>
          <a:chExt cx="0" cy="0"/>
        </a:xfrm>
      </p:grpSpPr>
      <p:sp>
        <p:nvSpPr>
          <p:cNvPr id="67" name="Google Shape;67;p10"/>
          <p:cNvSpPr txBox="1">
            <a:spLocks noGrp="1"/>
          </p:cNvSpPr>
          <p:nvPr>
            <p:ph type="body" idx="1"/>
          </p:nvPr>
        </p:nvSpPr>
        <p:spPr>
          <a:xfrm>
            <a:off x="426000" y="5640767"/>
            <a:ext cx="7998300" cy="798300"/>
          </a:xfrm>
          <a:prstGeom prst="rect">
            <a:avLst/>
          </a:prstGeom>
        </p:spPr>
        <p:txBody>
          <a:bodyPr spcFirstLastPara="1" wrap="square" lIns="121900" tIns="121900" rIns="121900" bIns="121900" anchor="ctr" anchorCtr="0">
            <a:noAutofit/>
          </a:bodyPr>
          <a:lstStyle>
            <a:lvl1pPr marL="457200" lvl="0" indent="-228600">
              <a:lnSpc>
                <a:spcPct val="100000"/>
              </a:lnSpc>
              <a:spcBef>
                <a:spcPts val="0"/>
              </a:spcBef>
              <a:spcAft>
                <a:spcPts val="0"/>
              </a:spcAft>
              <a:buSzPts val="2400"/>
              <a:buNone/>
              <a:defRPr/>
            </a:lvl1pPr>
          </a:lstStyle>
          <a:p>
            <a:endParaRPr/>
          </a:p>
        </p:txBody>
      </p:sp>
      <p:sp>
        <p:nvSpPr>
          <p:cNvPr id="68" name="Google Shape;68;p10"/>
          <p:cNvSpPr txBox="1">
            <a:spLocks noGrp="1"/>
          </p:cNvSpPr>
          <p:nvPr>
            <p:ph type="sldNum" idx="12"/>
          </p:nvPr>
        </p:nvSpPr>
        <p:spPr>
          <a:xfrm>
            <a:off x="11280575" y="6201587"/>
            <a:ext cx="731700" cy="524700"/>
          </a:xfrm>
          <a:prstGeom prst="rect">
            <a:avLst/>
          </a:prstGeom>
        </p:spPr>
        <p:txBody>
          <a:bodyPr spcFirstLastPara="1" wrap="square" lIns="121900" tIns="121900" rIns="121900" bIns="121900"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geometric">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46667"/>
            <a:ext cx="11360700" cy="810300"/>
          </a:xfrm>
          <a:prstGeom prst="rect">
            <a:avLst/>
          </a:prstGeom>
          <a:noFill/>
          <a:ln>
            <a:noFill/>
          </a:ln>
        </p:spPr>
        <p:txBody>
          <a:bodyPr spcFirstLastPara="1" wrap="square" lIns="121900" tIns="121900" rIns="121900" bIns="121900" anchor="t" anchorCtr="0">
            <a:noAutofit/>
          </a:bodyPr>
          <a:lstStyle>
            <a:lvl1pPr lvl="0">
              <a:spcBef>
                <a:spcPts val="0"/>
              </a:spcBef>
              <a:spcAft>
                <a:spcPts val="0"/>
              </a:spcAft>
              <a:buClr>
                <a:schemeClr val="dk1"/>
              </a:buClr>
              <a:buSzPts val="4000"/>
              <a:buFont typeface="Roboto"/>
              <a:buNone/>
              <a:defRPr sz="4000">
                <a:solidFill>
                  <a:schemeClr val="dk1"/>
                </a:solidFill>
                <a:latin typeface="Roboto"/>
                <a:ea typeface="Roboto"/>
                <a:cs typeface="Roboto"/>
                <a:sym typeface="Roboto"/>
              </a:defRPr>
            </a:lvl1pPr>
            <a:lvl2pPr lvl="1">
              <a:spcBef>
                <a:spcPts val="0"/>
              </a:spcBef>
              <a:spcAft>
                <a:spcPts val="0"/>
              </a:spcAft>
              <a:buClr>
                <a:schemeClr val="dk1"/>
              </a:buClr>
              <a:buSzPts val="4000"/>
              <a:buFont typeface="Roboto"/>
              <a:buNone/>
              <a:defRPr sz="4000">
                <a:solidFill>
                  <a:schemeClr val="dk1"/>
                </a:solidFill>
                <a:latin typeface="Roboto"/>
                <a:ea typeface="Roboto"/>
                <a:cs typeface="Roboto"/>
                <a:sym typeface="Roboto"/>
              </a:defRPr>
            </a:lvl2pPr>
            <a:lvl3pPr lvl="2">
              <a:spcBef>
                <a:spcPts val="0"/>
              </a:spcBef>
              <a:spcAft>
                <a:spcPts val="0"/>
              </a:spcAft>
              <a:buClr>
                <a:schemeClr val="dk1"/>
              </a:buClr>
              <a:buSzPts val="4000"/>
              <a:buFont typeface="Roboto"/>
              <a:buNone/>
              <a:defRPr sz="4000">
                <a:solidFill>
                  <a:schemeClr val="dk1"/>
                </a:solidFill>
                <a:latin typeface="Roboto"/>
                <a:ea typeface="Roboto"/>
                <a:cs typeface="Roboto"/>
                <a:sym typeface="Roboto"/>
              </a:defRPr>
            </a:lvl3pPr>
            <a:lvl4pPr lvl="3">
              <a:spcBef>
                <a:spcPts val="0"/>
              </a:spcBef>
              <a:spcAft>
                <a:spcPts val="0"/>
              </a:spcAft>
              <a:buClr>
                <a:schemeClr val="dk1"/>
              </a:buClr>
              <a:buSzPts val="4000"/>
              <a:buFont typeface="Roboto"/>
              <a:buNone/>
              <a:defRPr sz="4000">
                <a:solidFill>
                  <a:schemeClr val="dk1"/>
                </a:solidFill>
                <a:latin typeface="Roboto"/>
                <a:ea typeface="Roboto"/>
                <a:cs typeface="Roboto"/>
                <a:sym typeface="Roboto"/>
              </a:defRPr>
            </a:lvl4pPr>
            <a:lvl5pPr lvl="4">
              <a:spcBef>
                <a:spcPts val="0"/>
              </a:spcBef>
              <a:spcAft>
                <a:spcPts val="0"/>
              </a:spcAft>
              <a:buClr>
                <a:schemeClr val="dk1"/>
              </a:buClr>
              <a:buSzPts val="4000"/>
              <a:buFont typeface="Roboto"/>
              <a:buNone/>
              <a:defRPr sz="4000">
                <a:solidFill>
                  <a:schemeClr val="dk1"/>
                </a:solidFill>
                <a:latin typeface="Roboto"/>
                <a:ea typeface="Roboto"/>
                <a:cs typeface="Roboto"/>
                <a:sym typeface="Roboto"/>
              </a:defRPr>
            </a:lvl5pPr>
            <a:lvl6pPr lvl="5">
              <a:spcBef>
                <a:spcPts val="0"/>
              </a:spcBef>
              <a:spcAft>
                <a:spcPts val="0"/>
              </a:spcAft>
              <a:buClr>
                <a:schemeClr val="dk1"/>
              </a:buClr>
              <a:buSzPts val="4000"/>
              <a:buFont typeface="Roboto"/>
              <a:buNone/>
              <a:defRPr sz="4000">
                <a:solidFill>
                  <a:schemeClr val="dk1"/>
                </a:solidFill>
                <a:latin typeface="Roboto"/>
                <a:ea typeface="Roboto"/>
                <a:cs typeface="Roboto"/>
                <a:sym typeface="Roboto"/>
              </a:defRPr>
            </a:lvl6pPr>
            <a:lvl7pPr lvl="6">
              <a:spcBef>
                <a:spcPts val="0"/>
              </a:spcBef>
              <a:spcAft>
                <a:spcPts val="0"/>
              </a:spcAft>
              <a:buClr>
                <a:schemeClr val="dk1"/>
              </a:buClr>
              <a:buSzPts val="4000"/>
              <a:buFont typeface="Roboto"/>
              <a:buNone/>
              <a:defRPr sz="4000">
                <a:solidFill>
                  <a:schemeClr val="dk1"/>
                </a:solidFill>
                <a:latin typeface="Roboto"/>
                <a:ea typeface="Roboto"/>
                <a:cs typeface="Roboto"/>
                <a:sym typeface="Roboto"/>
              </a:defRPr>
            </a:lvl7pPr>
            <a:lvl8pPr lvl="7">
              <a:spcBef>
                <a:spcPts val="0"/>
              </a:spcBef>
              <a:spcAft>
                <a:spcPts val="0"/>
              </a:spcAft>
              <a:buClr>
                <a:schemeClr val="dk1"/>
              </a:buClr>
              <a:buSzPts val="4000"/>
              <a:buFont typeface="Roboto"/>
              <a:buNone/>
              <a:defRPr sz="4000">
                <a:solidFill>
                  <a:schemeClr val="dk1"/>
                </a:solidFill>
                <a:latin typeface="Roboto"/>
                <a:ea typeface="Roboto"/>
                <a:cs typeface="Roboto"/>
                <a:sym typeface="Roboto"/>
              </a:defRPr>
            </a:lvl8pPr>
            <a:lvl9pPr lvl="8">
              <a:spcBef>
                <a:spcPts val="0"/>
              </a:spcBef>
              <a:spcAft>
                <a:spcPts val="0"/>
              </a:spcAft>
              <a:buClr>
                <a:schemeClr val="dk1"/>
              </a:buClr>
              <a:buSzPts val="4000"/>
              <a:buFont typeface="Roboto"/>
              <a:buNone/>
              <a:defRPr sz="4000">
                <a:solidFill>
                  <a:schemeClr val="dk1"/>
                </a:solidFill>
                <a:latin typeface="Roboto"/>
                <a:ea typeface="Roboto"/>
                <a:cs typeface="Roboto"/>
                <a:sym typeface="Roboto"/>
              </a:defRPr>
            </a:lvl9pPr>
          </a:lstStyle>
          <a:p>
            <a:endParaRPr/>
          </a:p>
        </p:txBody>
      </p:sp>
      <p:sp>
        <p:nvSpPr>
          <p:cNvPr id="7" name="Google Shape;7;p1"/>
          <p:cNvSpPr txBox="1">
            <a:spLocks noGrp="1"/>
          </p:cNvSpPr>
          <p:nvPr>
            <p:ph type="body" idx="1"/>
          </p:nvPr>
        </p:nvSpPr>
        <p:spPr>
          <a:xfrm>
            <a:off x="415600" y="1639833"/>
            <a:ext cx="11360700" cy="4452000"/>
          </a:xfrm>
          <a:prstGeom prst="rect">
            <a:avLst/>
          </a:prstGeom>
          <a:noFill/>
          <a:ln>
            <a:noFill/>
          </a:ln>
        </p:spPr>
        <p:txBody>
          <a:bodyPr spcFirstLastPara="1" wrap="square" lIns="121900" tIns="121900" rIns="121900" bIns="121900" anchor="t" anchorCtr="0">
            <a:noAutofit/>
          </a:bodyPr>
          <a:lstStyle>
            <a:lvl1pPr marL="457200" lvl="0" indent="-381000">
              <a:lnSpc>
                <a:spcPct val="115000"/>
              </a:lnSpc>
              <a:spcBef>
                <a:spcPts val="0"/>
              </a:spcBef>
              <a:spcAft>
                <a:spcPts val="0"/>
              </a:spcAft>
              <a:buClr>
                <a:schemeClr val="dk2"/>
              </a:buClr>
              <a:buSzPts val="2400"/>
              <a:buFont typeface="Roboto"/>
              <a:buChar char="●"/>
              <a:defRPr sz="2400">
                <a:solidFill>
                  <a:schemeClr val="dk2"/>
                </a:solidFill>
                <a:latin typeface="Roboto"/>
                <a:ea typeface="Roboto"/>
                <a:cs typeface="Roboto"/>
                <a:sym typeface="Roboto"/>
              </a:defRPr>
            </a:lvl1pPr>
            <a:lvl2pPr marL="914400" lvl="1" indent="-349250">
              <a:lnSpc>
                <a:spcPct val="115000"/>
              </a:lnSpc>
              <a:spcBef>
                <a:spcPts val="2100"/>
              </a:spcBef>
              <a:spcAft>
                <a:spcPts val="0"/>
              </a:spcAft>
              <a:buClr>
                <a:schemeClr val="dk2"/>
              </a:buClr>
              <a:buSzPts val="1900"/>
              <a:buFont typeface="Roboto"/>
              <a:buChar char="○"/>
              <a:defRPr sz="1900">
                <a:solidFill>
                  <a:schemeClr val="dk2"/>
                </a:solidFill>
                <a:latin typeface="Roboto"/>
                <a:ea typeface="Roboto"/>
                <a:cs typeface="Roboto"/>
                <a:sym typeface="Roboto"/>
              </a:defRPr>
            </a:lvl2pPr>
            <a:lvl3pPr marL="1371600" lvl="2" indent="-349250">
              <a:lnSpc>
                <a:spcPct val="115000"/>
              </a:lnSpc>
              <a:spcBef>
                <a:spcPts val="2100"/>
              </a:spcBef>
              <a:spcAft>
                <a:spcPts val="0"/>
              </a:spcAft>
              <a:buClr>
                <a:schemeClr val="dk2"/>
              </a:buClr>
              <a:buSzPts val="1900"/>
              <a:buFont typeface="Roboto"/>
              <a:buChar char="■"/>
              <a:defRPr sz="1900">
                <a:solidFill>
                  <a:schemeClr val="dk2"/>
                </a:solidFill>
                <a:latin typeface="Roboto"/>
                <a:ea typeface="Roboto"/>
                <a:cs typeface="Roboto"/>
                <a:sym typeface="Roboto"/>
              </a:defRPr>
            </a:lvl3pPr>
            <a:lvl4pPr marL="1828800" lvl="3" indent="-349250">
              <a:lnSpc>
                <a:spcPct val="115000"/>
              </a:lnSpc>
              <a:spcBef>
                <a:spcPts val="2100"/>
              </a:spcBef>
              <a:spcAft>
                <a:spcPts val="0"/>
              </a:spcAft>
              <a:buClr>
                <a:schemeClr val="dk2"/>
              </a:buClr>
              <a:buSzPts val="1900"/>
              <a:buFont typeface="Roboto"/>
              <a:buChar char="●"/>
              <a:defRPr sz="1900">
                <a:solidFill>
                  <a:schemeClr val="dk2"/>
                </a:solidFill>
                <a:latin typeface="Roboto"/>
                <a:ea typeface="Roboto"/>
                <a:cs typeface="Roboto"/>
                <a:sym typeface="Roboto"/>
              </a:defRPr>
            </a:lvl4pPr>
            <a:lvl5pPr marL="2286000" lvl="4" indent="-349250">
              <a:lnSpc>
                <a:spcPct val="115000"/>
              </a:lnSpc>
              <a:spcBef>
                <a:spcPts val="2100"/>
              </a:spcBef>
              <a:spcAft>
                <a:spcPts val="0"/>
              </a:spcAft>
              <a:buClr>
                <a:schemeClr val="dk2"/>
              </a:buClr>
              <a:buSzPts val="1900"/>
              <a:buFont typeface="Roboto"/>
              <a:buChar char="○"/>
              <a:defRPr sz="1900">
                <a:solidFill>
                  <a:schemeClr val="dk2"/>
                </a:solidFill>
                <a:latin typeface="Roboto"/>
                <a:ea typeface="Roboto"/>
                <a:cs typeface="Roboto"/>
                <a:sym typeface="Roboto"/>
              </a:defRPr>
            </a:lvl5pPr>
            <a:lvl6pPr marL="2743200" lvl="5" indent="-349250">
              <a:lnSpc>
                <a:spcPct val="115000"/>
              </a:lnSpc>
              <a:spcBef>
                <a:spcPts val="2100"/>
              </a:spcBef>
              <a:spcAft>
                <a:spcPts val="0"/>
              </a:spcAft>
              <a:buClr>
                <a:schemeClr val="dk2"/>
              </a:buClr>
              <a:buSzPts val="1900"/>
              <a:buFont typeface="Roboto"/>
              <a:buChar char="■"/>
              <a:defRPr sz="1900">
                <a:solidFill>
                  <a:schemeClr val="dk2"/>
                </a:solidFill>
                <a:latin typeface="Roboto"/>
                <a:ea typeface="Roboto"/>
                <a:cs typeface="Roboto"/>
                <a:sym typeface="Roboto"/>
              </a:defRPr>
            </a:lvl6pPr>
            <a:lvl7pPr marL="3200400" lvl="6" indent="-349250">
              <a:lnSpc>
                <a:spcPct val="115000"/>
              </a:lnSpc>
              <a:spcBef>
                <a:spcPts val="2100"/>
              </a:spcBef>
              <a:spcAft>
                <a:spcPts val="0"/>
              </a:spcAft>
              <a:buClr>
                <a:schemeClr val="dk2"/>
              </a:buClr>
              <a:buSzPts val="1900"/>
              <a:buFont typeface="Roboto"/>
              <a:buChar char="●"/>
              <a:defRPr sz="1900">
                <a:solidFill>
                  <a:schemeClr val="dk2"/>
                </a:solidFill>
                <a:latin typeface="Roboto"/>
                <a:ea typeface="Roboto"/>
                <a:cs typeface="Roboto"/>
                <a:sym typeface="Roboto"/>
              </a:defRPr>
            </a:lvl7pPr>
            <a:lvl8pPr marL="3657600" lvl="7" indent="-349250">
              <a:lnSpc>
                <a:spcPct val="115000"/>
              </a:lnSpc>
              <a:spcBef>
                <a:spcPts val="2100"/>
              </a:spcBef>
              <a:spcAft>
                <a:spcPts val="0"/>
              </a:spcAft>
              <a:buClr>
                <a:schemeClr val="dk2"/>
              </a:buClr>
              <a:buSzPts val="1900"/>
              <a:buFont typeface="Roboto"/>
              <a:buChar char="○"/>
              <a:defRPr sz="1900">
                <a:solidFill>
                  <a:schemeClr val="dk2"/>
                </a:solidFill>
                <a:latin typeface="Roboto"/>
                <a:ea typeface="Roboto"/>
                <a:cs typeface="Roboto"/>
                <a:sym typeface="Roboto"/>
              </a:defRPr>
            </a:lvl8pPr>
            <a:lvl9pPr marL="4114800" lvl="8" indent="-349250">
              <a:lnSpc>
                <a:spcPct val="115000"/>
              </a:lnSpc>
              <a:spcBef>
                <a:spcPts val="2100"/>
              </a:spcBef>
              <a:spcAft>
                <a:spcPts val="2100"/>
              </a:spcAft>
              <a:buClr>
                <a:schemeClr val="dk2"/>
              </a:buClr>
              <a:buSzPts val="1900"/>
              <a:buFont typeface="Roboto"/>
              <a:buChar char="■"/>
              <a:defRPr sz="1900">
                <a:solidFill>
                  <a:schemeClr val="dk2"/>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11280575" y="6201587"/>
            <a:ext cx="731700" cy="524700"/>
          </a:xfrm>
          <a:prstGeom prst="rect">
            <a:avLst/>
          </a:prstGeom>
          <a:noFill/>
          <a:ln>
            <a:noFill/>
          </a:ln>
        </p:spPr>
        <p:txBody>
          <a:bodyPr spcFirstLastPara="1" wrap="square" lIns="121900" tIns="121900" rIns="121900" bIns="121900" anchor="ctr" anchorCtr="0">
            <a:noAutofit/>
          </a:bodyPr>
          <a:lstStyle>
            <a:lvl1pPr lvl="0" algn="r">
              <a:buNone/>
              <a:defRPr sz="1300">
                <a:solidFill>
                  <a:schemeClr val="lt1"/>
                </a:solidFill>
                <a:latin typeface="Roboto"/>
                <a:ea typeface="Roboto"/>
                <a:cs typeface="Roboto"/>
                <a:sym typeface="Roboto"/>
              </a:defRPr>
            </a:lvl1pPr>
            <a:lvl2pPr lvl="1" algn="r">
              <a:buNone/>
              <a:defRPr sz="1300">
                <a:solidFill>
                  <a:schemeClr val="lt1"/>
                </a:solidFill>
                <a:latin typeface="Roboto"/>
                <a:ea typeface="Roboto"/>
                <a:cs typeface="Roboto"/>
                <a:sym typeface="Roboto"/>
              </a:defRPr>
            </a:lvl2pPr>
            <a:lvl3pPr lvl="2" algn="r">
              <a:buNone/>
              <a:defRPr sz="1300">
                <a:solidFill>
                  <a:schemeClr val="lt1"/>
                </a:solidFill>
                <a:latin typeface="Roboto"/>
                <a:ea typeface="Roboto"/>
                <a:cs typeface="Roboto"/>
                <a:sym typeface="Roboto"/>
              </a:defRPr>
            </a:lvl3pPr>
            <a:lvl4pPr lvl="3" algn="r">
              <a:buNone/>
              <a:defRPr sz="1300">
                <a:solidFill>
                  <a:schemeClr val="lt1"/>
                </a:solidFill>
                <a:latin typeface="Roboto"/>
                <a:ea typeface="Roboto"/>
                <a:cs typeface="Roboto"/>
                <a:sym typeface="Roboto"/>
              </a:defRPr>
            </a:lvl4pPr>
            <a:lvl5pPr lvl="4" algn="r">
              <a:buNone/>
              <a:defRPr sz="1300">
                <a:solidFill>
                  <a:schemeClr val="lt1"/>
                </a:solidFill>
                <a:latin typeface="Roboto"/>
                <a:ea typeface="Roboto"/>
                <a:cs typeface="Roboto"/>
                <a:sym typeface="Roboto"/>
              </a:defRPr>
            </a:lvl5pPr>
            <a:lvl6pPr lvl="5" algn="r">
              <a:buNone/>
              <a:defRPr sz="1300">
                <a:solidFill>
                  <a:schemeClr val="lt1"/>
                </a:solidFill>
                <a:latin typeface="Roboto"/>
                <a:ea typeface="Roboto"/>
                <a:cs typeface="Roboto"/>
                <a:sym typeface="Roboto"/>
              </a:defRPr>
            </a:lvl6pPr>
            <a:lvl7pPr lvl="6" algn="r">
              <a:buNone/>
              <a:defRPr sz="1300">
                <a:solidFill>
                  <a:schemeClr val="lt1"/>
                </a:solidFill>
                <a:latin typeface="Roboto"/>
                <a:ea typeface="Roboto"/>
                <a:cs typeface="Roboto"/>
                <a:sym typeface="Roboto"/>
              </a:defRPr>
            </a:lvl7pPr>
            <a:lvl8pPr lvl="7" algn="r">
              <a:buNone/>
              <a:defRPr sz="1300">
                <a:solidFill>
                  <a:schemeClr val="lt1"/>
                </a:solidFill>
                <a:latin typeface="Roboto"/>
                <a:ea typeface="Roboto"/>
                <a:cs typeface="Roboto"/>
                <a:sym typeface="Roboto"/>
              </a:defRPr>
            </a:lvl8pPr>
            <a:lvl9pPr lvl="8" algn="r">
              <a:buNone/>
              <a:defRPr sz="1300">
                <a:solidFill>
                  <a:schemeClr val="lt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I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mc:AlternateContent xmlns:mc="http://schemas.openxmlformats.org/markup-compatibility/2006" xmlns:p14="http://schemas.microsoft.com/office/powerpoint/2010/main">
    <mc:Choice Requires="p14">
      <p:transition spd="slow">
        <p:push dir="r"/>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9.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0.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1.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2.xml"/><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3.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4.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5.xml"/><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6.xml"/><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7.xml"/><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8.xml"/><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9.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0.xml"/><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1.xml"/><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2.xml"/><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3.xml"/><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4.xml"/><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5.xml"/><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6.xml"/><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7.xml"/><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8.xml"/><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9.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60.xml"/><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4"/>
          <p:cNvSpPr txBox="1">
            <a:spLocks noGrp="1"/>
          </p:cNvSpPr>
          <p:nvPr>
            <p:ph type="ctrTitle"/>
          </p:nvPr>
        </p:nvSpPr>
        <p:spPr>
          <a:xfrm>
            <a:off x="797467" y="2366963"/>
            <a:ext cx="10962900" cy="1118400"/>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chemeClr val="dk1"/>
              </a:buClr>
              <a:buSzPts val="4400"/>
              <a:buFont typeface="Calibri"/>
              <a:buNone/>
            </a:pPr>
            <a:r>
              <a:rPr lang="en-IN" sz="4400" dirty="0"/>
              <a:t>EMPLOYEE RESEARCH PROGRESS MANAGEMENT SYSTEM</a:t>
            </a:r>
            <a:br>
              <a:rPr lang="en-IN" sz="4400" dirty="0"/>
            </a:br>
            <a:endParaRPr sz="4400" dirty="0"/>
          </a:p>
        </p:txBody>
      </p:sp>
      <p:sp>
        <p:nvSpPr>
          <p:cNvPr id="92" name="Google Shape;92;p14"/>
          <p:cNvSpPr txBox="1">
            <a:spLocks noGrp="1"/>
          </p:cNvSpPr>
          <p:nvPr>
            <p:ph type="subTitle" idx="1"/>
          </p:nvPr>
        </p:nvSpPr>
        <p:spPr>
          <a:xfrm>
            <a:off x="1524000" y="3602037"/>
            <a:ext cx="9144000" cy="2599979"/>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chemeClr val="dk1"/>
              </a:buClr>
              <a:buSzPts val="2400"/>
              <a:buNone/>
            </a:pPr>
            <a:r>
              <a:rPr lang="en-IN" b="1" dirty="0"/>
              <a:t>DBMS J COMPONENT FINAL REVIEW</a:t>
            </a:r>
            <a:endParaRPr dirty="0"/>
          </a:p>
          <a:p>
            <a:pPr marL="0" lvl="0" indent="0" algn="ctr" rtl="0">
              <a:lnSpc>
                <a:spcPct val="90000"/>
              </a:lnSpc>
              <a:spcBef>
                <a:spcPts val="1000"/>
              </a:spcBef>
              <a:spcAft>
                <a:spcPts val="0"/>
              </a:spcAft>
              <a:buClr>
                <a:schemeClr val="dk1"/>
              </a:buClr>
              <a:buSzPts val="2400"/>
              <a:buNone/>
            </a:pPr>
            <a:r>
              <a:rPr lang="en-IN" b="1" dirty="0"/>
              <a:t>CSE2004</a:t>
            </a:r>
            <a:endParaRPr dirty="0"/>
          </a:p>
          <a:p>
            <a:pPr marL="0" lvl="0" indent="0" algn="ctr" rtl="0">
              <a:lnSpc>
                <a:spcPct val="90000"/>
              </a:lnSpc>
              <a:spcBef>
                <a:spcPts val="1000"/>
              </a:spcBef>
              <a:spcAft>
                <a:spcPts val="0"/>
              </a:spcAft>
              <a:buClr>
                <a:schemeClr val="dk1"/>
              </a:buClr>
              <a:buSzPts val="2400"/>
              <a:buNone/>
            </a:pPr>
            <a:r>
              <a:rPr lang="en-IN" dirty="0"/>
              <a:t>TEAM MEMBERS-</a:t>
            </a:r>
            <a:endParaRPr dirty="0"/>
          </a:p>
          <a:p>
            <a:pPr marL="0" lvl="0" indent="0" algn="ctr" rtl="0">
              <a:lnSpc>
                <a:spcPct val="90000"/>
              </a:lnSpc>
              <a:spcBef>
                <a:spcPts val="1000"/>
              </a:spcBef>
              <a:spcAft>
                <a:spcPts val="0"/>
              </a:spcAft>
              <a:buClr>
                <a:schemeClr val="dk1"/>
              </a:buClr>
              <a:buSzPts val="2400"/>
              <a:buNone/>
            </a:pPr>
            <a:r>
              <a:rPr lang="en-IN" dirty="0"/>
              <a:t>T.RAHUL REDDY 19BCE1778</a:t>
            </a:r>
            <a:endParaRPr dirty="0"/>
          </a:p>
          <a:p>
            <a:pPr marL="0" lvl="0" indent="0" algn="ctr" rtl="0">
              <a:lnSpc>
                <a:spcPct val="90000"/>
              </a:lnSpc>
              <a:spcBef>
                <a:spcPts val="1000"/>
              </a:spcBef>
              <a:spcAft>
                <a:spcPts val="0"/>
              </a:spcAft>
              <a:buClr>
                <a:schemeClr val="dk1"/>
              </a:buClr>
              <a:buSzPts val="2400"/>
              <a:buNone/>
            </a:pPr>
            <a:r>
              <a:rPr lang="en-IN" dirty="0"/>
              <a:t>VINEETH VICTOR 19BCE1792</a:t>
            </a:r>
            <a:endParaRPr dirty="0"/>
          </a:p>
          <a:p>
            <a:pPr marL="0" lvl="0" indent="0" algn="ctr" rtl="0">
              <a:lnSpc>
                <a:spcPct val="90000"/>
              </a:lnSpc>
              <a:spcBef>
                <a:spcPts val="1000"/>
              </a:spcBef>
              <a:spcAft>
                <a:spcPts val="0"/>
              </a:spcAft>
              <a:buClr>
                <a:schemeClr val="dk1"/>
              </a:buClr>
              <a:buSzPts val="2400"/>
              <a:buNone/>
            </a:pP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22"/>
          <p:cNvSpPr txBox="1">
            <a:spLocks noGrp="1"/>
          </p:cNvSpPr>
          <p:nvPr>
            <p:ph type="body" idx="1"/>
          </p:nvPr>
        </p:nvSpPr>
        <p:spPr>
          <a:xfrm>
            <a:off x="838200" y="225287"/>
            <a:ext cx="10515600" cy="5951676"/>
          </a:xfrm>
          <a:prstGeom prst="rect">
            <a:avLst/>
          </a:prstGeom>
          <a:noFill/>
          <a:ln>
            <a:noFill/>
          </a:ln>
        </p:spPr>
        <p:txBody>
          <a:bodyPr spcFirstLastPara="1" wrap="square" lIns="91425" tIns="45700" rIns="91425" bIns="45700" anchor="t" anchorCtr="0">
            <a:noAutofit/>
          </a:bodyPr>
          <a:lstStyle/>
          <a:p>
            <a:pPr marL="0" lvl="0" indent="0" algn="l" rtl="0">
              <a:lnSpc>
                <a:spcPct val="80000"/>
              </a:lnSpc>
              <a:spcBef>
                <a:spcPts val="1000"/>
              </a:spcBef>
              <a:spcAft>
                <a:spcPts val="0"/>
              </a:spcAft>
              <a:buClr>
                <a:schemeClr val="dk1"/>
              </a:buClr>
              <a:buSzPts val="2590"/>
              <a:buNone/>
            </a:pPr>
            <a:r>
              <a:rPr lang="en-IN" b="1" i="1" dirty="0"/>
              <a:t>MODULE-11</a:t>
            </a:r>
            <a:r>
              <a:rPr lang="en-IN" b="1" dirty="0"/>
              <a:t>:</a:t>
            </a:r>
            <a:r>
              <a:rPr lang="en-IN" i="1" dirty="0"/>
              <a:t>Student’s Personal Details and Faculty Details they have registered under</a:t>
            </a:r>
            <a:endParaRPr i="1" dirty="0"/>
          </a:p>
          <a:p>
            <a:pPr marL="342900" algn="just">
              <a:lnSpc>
                <a:spcPct val="80000"/>
              </a:lnSpc>
              <a:buSzPts val="2590"/>
            </a:pPr>
            <a:r>
              <a:rPr lang="en-IN" i="1" dirty="0">
                <a:solidFill>
                  <a:srgbClr val="FF0000"/>
                </a:solidFill>
              </a:rPr>
              <a:t>Purpose</a:t>
            </a:r>
            <a:r>
              <a:rPr lang="en-IN" dirty="0"/>
              <a:t>: Students can view their personal details like their Student ID, Name and School and they can also view their faculty details such as faculty’s name and project they have registered under</a:t>
            </a:r>
            <a:endParaRPr dirty="0"/>
          </a:p>
          <a:p>
            <a:pPr marL="342900" algn="just">
              <a:lnSpc>
                <a:spcPct val="80000"/>
              </a:lnSpc>
              <a:buSzPts val="2590"/>
            </a:pPr>
            <a:r>
              <a:rPr lang="en-IN" i="1" dirty="0">
                <a:solidFill>
                  <a:srgbClr val="FF0000"/>
                </a:solidFill>
              </a:rPr>
              <a:t>Input</a:t>
            </a:r>
            <a:r>
              <a:rPr lang="en-IN" dirty="0"/>
              <a:t>: None</a:t>
            </a:r>
            <a:endParaRPr dirty="0"/>
          </a:p>
          <a:p>
            <a:pPr marL="342900" algn="just">
              <a:lnSpc>
                <a:spcPct val="80000"/>
              </a:lnSpc>
              <a:buSzPts val="2590"/>
            </a:pPr>
            <a:r>
              <a:rPr lang="en-IN" i="1" dirty="0">
                <a:solidFill>
                  <a:srgbClr val="FF0000"/>
                </a:solidFill>
              </a:rPr>
              <a:t>Processing</a:t>
            </a:r>
            <a:r>
              <a:rPr lang="en-IN" dirty="0"/>
              <a:t>: None</a:t>
            </a:r>
            <a:endParaRPr dirty="0"/>
          </a:p>
          <a:p>
            <a:pPr marL="342900" algn="just">
              <a:lnSpc>
                <a:spcPct val="80000"/>
              </a:lnSpc>
              <a:buSzPts val="2590"/>
            </a:pPr>
            <a:r>
              <a:rPr lang="en-IN" i="1" dirty="0">
                <a:solidFill>
                  <a:srgbClr val="FF0000"/>
                </a:solidFill>
              </a:rPr>
              <a:t>Output</a:t>
            </a:r>
            <a:r>
              <a:rPr lang="en-IN" dirty="0"/>
              <a:t>: Personal details and the faculty details are displayed</a:t>
            </a:r>
          </a:p>
          <a:p>
            <a:pPr marL="0" indent="0" algn="just">
              <a:lnSpc>
                <a:spcPct val="80000"/>
              </a:lnSpc>
              <a:buSzPts val="2590"/>
              <a:buNone/>
            </a:pPr>
            <a:endParaRPr lang="en-IN" dirty="0"/>
          </a:p>
          <a:p>
            <a:pPr marL="0" lvl="0" indent="0" algn="just">
              <a:spcBef>
                <a:spcPts val="0"/>
              </a:spcBef>
              <a:buSzPts val="2800"/>
              <a:buNone/>
            </a:pPr>
            <a:r>
              <a:rPr lang="en-GB" b="1" i="1" dirty="0"/>
              <a:t>MODULE-12</a:t>
            </a:r>
            <a:r>
              <a:rPr lang="en-GB" b="1" dirty="0"/>
              <a:t>:</a:t>
            </a:r>
            <a:r>
              <a:rPr lang="en-GB" i="1" dirty="0"/>
              <a:t>Student’s Registration under a faculty</a:t>
            </a:r>
          </a:p>
          <a:p>
            <a:pPr marL="342900" algn="just">
              <a:buSzPts val="2800"/>
            </a:pPr>
            <a:r>
              <a:rPr lang="en-GB" i="1" dirty="0">
                <a:solidFill>
                  <a:srgbClr val="FF0000"/>
                </a:solidFill>
              </a:rPr>
              <a:t>Purpose</a:t>
            </a:r>
            <a:r>
              <a:rPr lang="en-GB" i="1" dirty="0"/>
              <a:t>: </a:t>
            </a:r>
            <a:r>
              <a:rPr lang="en-GB" dirty="0"/>
              <a:t>Interested student can register under the employee’s project and 	work under their supervision </a:t>
            </a:r>
          </a:p>
          <a:p>
            <a:pPr marL="342900" algn="just">
              <a:buSzPts val="2800"/>
            </a:pPr>
            <a:r>
              <a:rPr lang="en-GB" i="1" dirty="0">
                <a:solidFill>
                  <a:srgbClr val="FF0000"/>
                </a:solidFill>
              </a:rPr>
              <a:t>Input</a:t>
            </a:r>
            <a:r>
              <a:rPr lang="en-GB" i="1" dirty="0"/>
              <a:t>: </a:t>
            </a:r>
            <a:r>
              <a:rPr lang="en-GB" dirty="0"/>
              <a:t>Students can register under the faculty with any hassle</a:t>
            </a:r>
          </a:p>
          <a:p>
            <a:pPr marL="342900" algn="just">
              <a:buSzPts val="2800"/>
            </a:pPr>
            <a:r>
              <a:rPr lang="en-GB" i="1" dirty="0">
                <a:solidFill>
                  <a:srgbClr val="FF0000"/>
                </a:solidFill>
              </a:rPr>
              <a:t>Processing</a:t>
            </a:r>
            <a:r>
              <a:rPr lang="en-GB" i="1" dirty="0"/>
              <a:t>: </a:t>
            </a:r>
            <a:r>
              <a:rPr lang="en-GB" dirty="0"/>
              <a:t>None</a:t>
            </a:r>
          </a:p>
          <a:p>
            <a:pPr marL="342900" algn="just">
              <a:buSzPts val="2800"/>
            </a:pPr>
            <a:r>
              <a:rPr lang="en-GB" i="1" dirty="0">
                <a:solidFill>
                  <a:srgbClr val="FF0000"/>
                </a:solidFill>
              </a:rPr>
              <a:t>Output</a:t>
            </a:r>
            <a:r>
              <a:rPr lang="en-GB" i="1" dirty="0"/>
              <a:t>: </a:t>
            </a:r>
            <a:r>
              <a:rPr lang="en-GB" dirty="0"/>
              <a:t>Displays that the student is registered under the faculty</a:t>
            </a:r>
          </a:p>
          <a:p>
            <a:pPr marL="0" lvl="0" indent="0" algn="just">
              <a:buSzPts val="2800"/>
              <a:buNone/>
            </a:pPr>
            <a:endParaRPr lang="en-GB" dirty="0"/>
          </a:p>
          <a:p>
            <a:pPr marL="228600" lvl="0" indent="-50800" algn="just">
              <a:spcAft>
                <a:spcPts val="2100"/>
              </a:spcAft>
              <a:buSzPts val="2800"/>
              <a:buNone/>
            </a:pPr>
            <a:endParaRPr lang="en-GB" dirty="0"/>
          </a:p>
          <a:p>
            <a:pPr marL="0" indent="0" algn="just">
              <a:lnSpc>
                <a:spcPct val="80000"/>
              </a:lnSpc>
              <a:buSzPts val="2590"/>
              <a:buNone/>
            </a:pPr>
            <a:endParaRPr dirty="0"/>
          </a:p>
          <a:p>
            <a:pPr marL="0" lvl="0" indent="0" algn="l" rtl="0">
              <a:lnSpc>
                <a:spcPct val="80000"/>
              </a:lnSpc>
              <a:spcBef>
                <a:spcPts val="1000"/>
              </a:spcBef>
              <a:spcAft>
                <a:spcPts val="0"/>
              </a:spcAft>
              <a:buClr>
                <a:schemeClr val="dk1"/>
              </a:buClr>
              <a:buSzPts val="2590"/>
              <a:buNone/>
            </a:pPr>
            <a:endParaRPr dirty="0"/>
          </a:p>
          <a:p>
            <a:pPr marL="228600" lvl="0" indent="-64135" algn="l" rtl="0">
              <a:lnSpc>
                <a:spcPct val="80000"/>
              </a:lnSpc>
              <a:spcBef>
                <a:spcPts val="1000"/>
              </a:spcBef>
              <a:spcAft>
                <a:spcPts val="2100"/>
              </a:spcAft>
              <a:buClr>
                <a:schemeClr val="dk1"/>
              </a:buClr>
              <a:buSzPts val="2590"/>
              <a:buNone/>
            </a:pPr>
            <a:endParaRPr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24"/>
          <p:cNvSpPr txBox="1">
            <a:spLocks noGrp="1"/>
          </p:cNvSpPr>
          <p:nvPr>
            <p:ph type="body" idx="1"/>
          </p:nvPr>
        </p:nvSpPr>
        <p:spPr>
          <a:xfrm>
            <a:off x="838200" y="265043"/>
            <a:ext cx="10515600" cy="591192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800"/>
              <a:buNone/>
            </a:pPr>
            <a:r>
              <a:rPr lang="en-IN" b="1" dirty="0"/>
              <a:t>SOFTWARE USED</a:t>
            </a:r>
            <a:endParaRPr dirty="0"/>
          </a:p>
          <a:p>
            <a:pPr marL="228600" lvl="0" indent="-228600" algn="l" rtl="0">
              <a:lnSpc>
                <a:spcPct val="90000"/>
              </a:lnSpc>
              <a:spcBef>
                <a:spcPts val="1000"/>
              </a:spcBef>
              <a:spcAft>
                <a:spcPts val="0"/>
              </a:spcAft>
              <a:buClr>
                <a:srgbClr val="FF0000"/>
              </a:buClr>
              <a:buSzPts val="2800"/>
              <a:buChar char="●"/>
            </a:pPr>
            <a:r>
              <a:rPr lang="en-IN" i="1" dirty="0">
                <a:solidFill>
                  <a:srgbClr val="FF0000"/>
                </a:solidFill>
              </a:rPr>
              <a:t>FRONT-END(CLIENT-SIDE)</a:t>
            </a:r>
            <a:endParaRPr i="1" dirty="0"/>
          </a:p>
          <a:p>
            <a:pPr marL="514350" lvl="0" indent="-514350" algn="l" rtl="0">
              <a:lnSpc>
                <a:spcPct val="90000"/>
              </a:lnSpc>
              <a:spcBef>
                <a:spcPts val="1000"/>
              </a:spcBef>
              <a:spcAft>
                <a:spcPts val="0"/>
              </a:spcAft>
              <a:buClr>
                <a:schemeClr val="dk1"/>
              </a:buClr>
              <a:buSzPts val="2800"/>
              <a:buFont typeface="Calibri"/>
              <a:buAutoNum type="arabicPeriod"/>
            </a:pPr>
            <a:r>
              <a:rPr lang="en-IN" dirty="0"/>
              <a:t>HTML</a:t>
            </a:r>
            <a:endParaRPr dirty="0"/>
          </a:p>
          <a:p>
            <a:pPr marL="514350" lvl="0" indent="-514350" algn="l" rtl="0">
              <a:lnSpc>
                <a:spcPct val="90000"/>
              </a:lnSpc>
              <a:spcBef>
                <a:spcPts val="1000"/>
              </a:spcBef>
              <a:spcAft>
                <a:spcPts val="0"/>
              </a:spcAft>
              <a:buClr>
                <a:schemeClr val="dk1"/>
              </a:buClr>
              <a:buSzPts val="2800"/>
              <a:buFont typeface="Calibri"/>
              <a:buAutoNum type="arabicPeriod"/>
            </a:pPr>
            <a:r>
              <a:rPr lang="en-IN" dirty="0"/>
              <a:t>CSS</a:t>
            </a:r>
            <a:endParaRPr dirty="0"/>
          </a:p>
          <a:p>
            <a:pPr marL="514350" lvl="0" indent="-514350" algn="l" rtl="0">
              <a:lnSpc>
                <a:spcPct val="90000"/>
              </a:lnSpc>
              <a:spcBef>
                <a:spcPts val="1000"/>
              </a:spcBef>
              <a:spcAft>
                <a:spcPts val="0"/>
              </a:spcAft>
              <a:buClr>
                <a:schemeClr val="dk1"/>
              </a:buClr>
              <a:buSzPts val="2800"/>
              <a:buFont typeface="Calibri"/>
              <a:buAutoNum type="arabicPeriod"/>
            </a:pPr>
            <a:r>
              <a:rPr lang="en-IN" dirty="0"/>
              <a:t>BOOTSTRAP 4</a:t>
            </a:r>
            <a:endParaRPr dirty="0"/>
          </a:p>
          <a:p>
            <a:pPr marL="228600" lvl="0" indent="-228600" algn="l" rtl="0">
              <a:lnSpc>
                <a:spcPct val="90000"/>
              </a:lnSpc>
              <a:spcBef>
                <a:spcPts val="1000"/>
              </a:spcBef>
              <a:spcAft>
                <a:spcPts val="0"/>
              </a:spcAft>
              <a:buClr>
                <a:srgbClr val="FF0000"/>
              </a:buClr>
              <a:buSzPts val="2800"/>
              <a:buChar char="●"/>
            </a:pPr>
            <a:r>
              <a:rPr lang="en-IN" i="1" dirty="0">
                <a:solidFill>
                  <a:srgbClr val="FF0000"/>
                </a:solidFill>
              </a:rPr>
              <a:t>BACK-END(SERVER-SIDE)</a:t>
            </a:r>
            <a:endParaRPr i="1" dirty="0">
              <a:solidFill>
                <a:srgbClr val="FF0000"/>
              </a:solidFill>
            </a:endParaRPr>
          </a:p>
          <a:p>
            <a:pPr marL="514350" lvl="0" indent="-514350" algn="l" rtl="0">
              <a:lnSpc>
                <a:spcPct val="90000"/>
              </a:lnSpc>
              <a:spcBef>
                <a:spcPts val="1000"/>
              </a:spcBef>
              <a:spcAft>
                <a:spcPts val="0"/>
              </a:spcAft>
              <a:buClr>
                <a:schemeClr val="dk1"/>
              </a:buClr>
              <a:buSzPts val="2800"/>
              <a:buFont typeface="Calibri"/>
              <a:buAutoNum type="arabicPeriod"/>
            </a:pPr>
            <a:r>
              <a:rPr lang="en-IN" dirty="0"/>
              <a:t>SQL </a:t>
            </a:r>
            <a:endParaRPr dirty="0"/>
          </a:p>
          <a:p>
            <a:pPr marL="514350" lvl="0" indent="-514350" algn="l" rtl="0">
              <a:lnSpc>
                <a:spcPct val="90000"/>
              </a:lnSpc>
              <a:spcBef>
                <a:spcPts val="1000"/>
              </a:spcBef>
              <a:spcAft>
                <a:spcPts val="0"/>
              </a:spcAft>
              <a:buClr>
                <a:schemeClr val="dk1"/>
              </a:buClr>
              <a:buSzPts val="2800"/>
              <a:buFont typeface="Calibri"/>
              <a:buAutoNum type="arabicPeriod"/>
            </a:pPr>
            <a:r>
              <a:rPr lang="en-IN" dirty="0"/>
              <a:t>PHP</a:t>
            </a:r>
            <a:endParaRPr dirty="0"/>
          </a:p>
          <a:p>
            <a:pPr marL="514350" lvl="0" indent="-514350" algn="l" rtl="0">
              <a:lnSpc>
                <a:spcPct val="90000"/>
              </a:lnSpc>
              <a:spcBef>
                <a:spcPts val="1000"/>
              </a:spcBef>
              <a:spcAft>
                <a:spcPts val="0"/>
              </a:spcAft>
              <a:buClr>
                <a:schemeClr val="dk1"/>
              </a:buClr>
              <a:buSzPts val="2800"/>
              <a:buFont typeface="Calibri"/>
              <a:buAutoNum type="arabicPeriod"/>
            </a:pPr>
            <a:r>
              <a:rPr lang="en-IN" dirty="0"/>
              <a:t>JAVASCIRPT</a:t>
            </a:r>
            <a:endParaRPr dirty="0"/>
          </a:p>
          <a:p>
            <a:pPr marL="228600" lvl="0" indent="-228600" algn="l" rtl="0">
              <a:lnSpc>
                <a:spcPct val="90000"/>
              </a:lnSpc>
              <a:spcBef>
                <a:spcPts val="1000"/>
              </a:spcBef>
              <a:spcAft>
                <a:spcPts val="2100"/>
              </a:spcAft>
              <a:buClr>
                <a:srgbClr val="FF0000"/>
              </a:buClr>
              <a:buSzPts val="2800"/>
              <a:buFont typeface="Noto Sans Symbols"/>
              <a:buChar char="❖"/>
            </a:pPr>
            <a:r>
              <a:rPr lang="en-IN" dirty="0">
                <a:solidFill>
                  <a:srgbClr val="FF0000"/>
                </a:solidFill>
              </a:rPr>
              <a:t>XAMPP WEB SERVER IS USED TO CONNECT FRONT-END AND BACK-END</a:t>
            </a:r>
            <a:endParaRPr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2" name="Google Shape;92;p14"/>
          <p:cNvSpPr txBox="1">
            <a:spLocks noGrp="1"/>
          </p:cNvSpPr>
          <p:nvPr>
            <p:ph type="subTitle" idx="1"/>
          </p:nvPr>
        </p:nvSpPr>
        <p:spPr>
          <a:xfrm>
            <a:off x="2813538" y="2936984"/>
            <a:ext cx="6564923" cy="155061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1000"/>
              </a:spcBef>
              <a:spcAft>
                <a:spcPts val="0"/>
              </a:spcAft>
              <a:buClr>
                <a:schemeClr val="dk1"/>
              </a:buClr>
              <a:buSzPts val="2400"/>
              <a:buNone/>
            </a:pPr>
            <a:r>
              <a:rPr lang="en-GB" sz="4800" dirty="0"/>
              <a:t>SNAPSHOTS ALONG WITH VALIDATION</a:t>
            </a:r>
            <a:endParaRPr sz="4800" dirty="0"/>
          </a:p>
        </p:txBody>
      </p:sp>
    </p:spTree>
    <p:extLst>
      <p:ext uri="{BB962C8B-B14F-4D97-AF65-F5344CB8AC3E}">
        <p14:creationId xmlns:p14="http://schemas.microsoft.com/office/powerpoint/2010/main" val="22760512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25"/>
          <p:cNvSpPr txBox="1">
            <a:spLocks noGrp="1"/>
          </p:cNvSpPr>
          <p:nvPr>
            <p:ph type="title"/>
          </p:nvPr>
        </p:nvSpPr>
        <p:spPr>
          <a:xfrm>
            <a:off x="503675" y="148700"/>
            <a:ext cx="10515600" cy="13749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r>
              <a:rPr lang="en-IN" dirty="0"/>
              <a:t>Project Main Page</a:t>
            </a:r>
            <a:endParaRPr dirty="0"/>
          </a:p>
        </p:txBody>
      </p:sp>
      <p:pic>
        <p:nvPicPr>
          <p:cNvPr id="3" name="Picture 2">
            <a:extLst>
              <a:ext uri="{FF2B5EF4-FFF2-40B4-BE49-F238E27FC236}">
                <a16:creationId xmlns:a16="http://schemas.microsoft.com/office/drawing/2014/main" id="{0CD1B4D6-D05C-46D1-A257-22E5EBBFE8A0}"/>
              </a:ext>
            </a:extLst>
          </p:cNvPr>
          <p:cNvPicPr>
            <a:picLocks noChangeAspect="1"/>
          </p:cNvPicPr>
          <p:nvPr/>
        </p:nvPicPr>
        <p:blipFill>
          <a:blip r:embed="rId3"/>
          <a:stretch>
            <a:fillRect/>
          </a:stretch>
        </p:blipFill>
        <p:spPr>
          <a:xfrm>
            <a:off x="0" y="1200039"/>
            <a:ext cx="12192000" cy="5657961"/>
          </a:xfrm>
          <a:prstGeom prst="rect">
            <a:avLst/>
          </a:prstGeom>
        </p:spPr>
      </p:pic>
    </p:spTree>
    <p:extLst>
      <p:ext uri="{BB962C8B-B14F-4D97-AF65-F5344CB8AC3E}">
        <p14:creationId xmlns:p14="http://schemas.microsoft.com/office/powerpoint/2010/main" val="9683213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25"/>
          <p:cNvSpPr txBox="1">
            <a:spLocks noGrp="1"/>
          </p:cNvSpPr>
          <p:nvPr>
            <p:ph type="title"/>
          </p:nvPr>
        </p:nvSpPr>
        <p:spPr>
          <a:xfrm>
            <a:off x="503675" y="148700"/>
            <a:ext cx="10515600" cy="13749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r>
              <a:rPr lang="en-IN" dirty="0">
                <a:solidFill>
                  <a:srgbClr val="7030A0"/>
                </a:solidFill>
                <a:latin typeface="Bahnschrift Light SemiCondensed" panose="020B0502040204020203" pitchFamily="34" charset="0"/>
              </a:rPr>
              <a:t>FACULTY PORTAL-</a:t>
            </a:r>
            <a:r>
              <a:rPr lang="en-IN" dirty="0"/>
              <a:t> Login Page</a:t>
            </a:r>
            <a:endParaRPr dirty="0"/>
          </a:p>
        </p:txBody>
      </p:sp>
      <p:pic>
        <p:nvPicPr>
          <p:cNvPr id="3" name="Picture 2">
            <a:extLst>
              <a:ext uri="{FF2B5EF4-FFF2-40B4-BE49-F238E27FC236}">
                <a16:creationId xmlns:a16="http://schemas.microsoft.com/office/drawing/2014/main" id="{4E14004D-B1AB-4F5D-AF7D-67AFB3B1BD93}"/>
              </a:ext>
            </a:extLst>
          </p:cNvPr>
          <p:cNvPicPr>
            <a:picLocks noChangeAspect="1"/>
          </p:cNvPicPr>
          <p:nvPr/>
        </p:nvPicPr>
        <p:blipFill>
          <a:blip r:embed="rId3"/>
          <a:stretch>
            <a:fillRect/>
          </a:stretch>
        </p:blipFill>
        <p:spPr>
          <a:xfrm>
            <a:off x="0" y="1209821"/>
            <a:ext cx="12192000" cy="5648179"/>
          </a:xfrm>
          <a:prstGeom prst="rect">
            <a:avLst/>
          </a:prstGeom>
        </p:spPr>
      </p:pic>
    </p:spTree>
    <p:extLst>
      <p:ext uri="{BB962C8B-B14F-4D97-AF65-F5344CB8AC3E}">
        <p14:creationId xmlns:p14="http://schemas.microsoft.com/office/powerpoint/2010/main" val="21892899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25"/>
          <p:cNvSpPr txBox="1">
            <a:spLocks noGrp="1"/>
          </p:cNvSpPr>
          <p:nvPr>
            <p:ph type="title"/>
          </p:nvPr>
        </p:nvSpPr>
        <p:spPr>
          <a:xfrm>
            <a:off x="503675" y="148700"/>
            <a:ext cx="10515600" cy="13749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r>
              <a:rPr lang="en-IN" dirty="0">
                <a:solidFill>
                  <a:srgbClr val="7030A0"/>
                </a:solidFill>
                <a:latin typeface="Bahnschrift Light SemiCondensed" panose="020B0502040204020203" pitchFamily="34" charset="0"/>
              </a:rPr>
              <a:t>FACULTY PORTAL-</a:t>
            </a:r>
            <a:r>
              <a:rPr lang="en-IN" dirty="0"/>
              <a:t> Login Page</a:t>
            </a:r>
            <a:endParaRPr dirty="0"/>
          </a:p>
        </p:txBody>
      </p:sp>
      <p:pic>
        <p:nvPicPr>
          <p:cNvPr id="3" name="Picture 2">
            <a:extLst>
              <a:ext uri="{FF2B5EF4-FFF2-40B4-BE49-F238E27FC236}">
                <a16:creationId xmlns:a16="http://schemas.microsoft.com/office/drawing/2014/main" id="{1DB846D0-BAF5-4D9A-93D2-E8451FB39AFC}"/>
              </a:ext>
            </a:extLst>
          </p:cNvPr>
          <p:cNvPicPr>
            <a:picLocks noChangeAspect="1"/>
          </p:cNvPicPr>
          <p:nvPr/>
        </p:nvPicPr>
        <p:blipFill>
          <a:blip r:embed="rId3"/>
          <a:stretch>
            <a:fillRect/>
          </a:stretch>
        </p:blipFill>
        <p:spPr>
          <a:xfrm>
            <a:off x="0" y="1167619"/>
            <a:ext cx="12192000" cy="5704449"/>
          </a:xfrm>
          <a:prstGeom prst="rect">
            <a:avLst/>
          </a:prstGeom>
        </p:spPr>
      </p:pic>
    </p:spTree>
    <p:extLst>
      <p:ext uri="{BB962C8B-B14F-4D97-AF65-F5344CB8AC3E}">
        <p14:creationId xmlns:p14="http://schemas.microsoft.com/office/powerpoint/2010/main" val="23430341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25"/>
          <p:cNvSpPr txBox="1">
            <a:spLocks noGrp="1"/>
          </p:cNvSpPr>
          <p:nvPr>
            <p:ph type="title"/>
          </p:nvPr>
        </p:nvSpPr>
        <p:spPr>
          <a:xfrm>
            <a:off x="503675" y="148700"/>
            <a:ext cx="10515600" cy="13749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r>
              <a:rPr lang="en-IN" dirty="0">
                <a:solidFill>
                  <a:srgbClr val="7030A0"/>
                </a:solidFill>
                <a:latin typeface="Bahnschrift Light SemiCondensed" panose="020B0502040204020203" pitchFamily="34" charset="0"/>
              </a:rPr>
              <a:t>FACULTY PORTAL-</a:t>
            </a:r>
            <a:r>
              <a:rPr lang="en-IN" dirty="0"/>
              <a:t> Login Page Validation </a:t>
            </a:r>
            <a:endParaRPr dirty="0"/>
          </a:p>
        </p:txBody>
      </p:sp>
      <p:pic>
        <p:nvPicPr>
          <p:cNvPr id="3" name="Picture 2">
            <a:extLst>
              <a:ext uri="{FF2B5EF4-FFF2-40B4-BE49-F238E27FC236}">
                <a16:creationId xmlns:a16="http://schemas.microsoft.com/office/drawing/2014/main" id="{58C1575B-35BC-46D6-AA1C-4E1015C479AB}"/>
              </a:ext>
            </a:extLst>
          </p:cNvPr>
          <p:cNvPicPr>
            <a:picLocks noChangeAspect="1"/>
          </p:cNvPicPr>
          <p:nvPr/>
        </p:nvPicPr>
        <p:blipFill>
          <a:blip r:embed="rId3"/>
          <a:stretch>
            <a:fillRect/>
          </a:stretch>
        </p:blipFill>
        <p:spPr>
          <a:xfrm>
            <a:off x="0" y="1167618"/>
            <a:ext cx="12192000" cy="5255788"/>
          </a:xfrm>
          <a:prstGeom prst="rect">
            <a:avLst/>
          </a:prstGeom>
        </p:spPr>
      </p:pic>
    </p:spTree>
    <p:extLst>
      <p:ext uri="{BB962C8B-B14F-4D97-AF65-F5344CB8AC3E}">
        <p14:creationId xmlns:p14="http://schemas.microsoft.com/office/powerpoint/2010/main" val="4965566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25"/>
          <p:cNvSpPr txBox="1">
            <a:spLocks noGrp="1"/>
          </p:cNvSpPr>
          <p:nvPr>
            <p:ph type="title"/>
          </p:nvPr>
        </p:nvSpPr>
        <p:spPr>
          <a:xfrm>
            <a:off x="503675" y="148700"/>
            <a:ext cx="10515600" cy="13749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45700" rIns="91425" bIns="45700" anchor="ctr" anchorCtr="0">
            <a:noAutofit/>
          </a:bodyPr>
          <a:lstStyle/>
          <a:p>
            <a:pPr lvl="0"/>
            <a:r>
              <a:rPr lang="en-IN" dirty="0">
                <a:solidFill>
                  <a:srgbClr val="7030A0"/>
                </a:solidFill>
                <a:latin typeface="Bahnschrift Light SemiCondensed" panose="020B0502040204020203" pitchFamily="34" charset="0"/>
              </a:rPr>
              <a:t>FACULTY PORTAL- </a:t>
            </a:r>
            <a:r>
              <a:rPr lang="en-IN" dirty="0"/>
              <a:t>Home Page</a:t>
            </a:r>
            <a:endParaRPr dirty="0"/>
          </a:p>
        </p:txBody>
      </p:sp>
      <p:pic>
        <p:nvPicPr>
          <p:cNvPr id="2" name="Picture 1">
            <a:extLst>
              <a:ext uri="{FF2B5EF4-FFF2-40B4-BE49-F238E27FC236}">
                <a16:creationId xmlns:a16="http://schemas.microsoft.com/office/drawing/2014/main" id="{3A875E52-B63E-4C69-AA91-A4461B42B95D}"/>
              </a:ext>
            </a:extLst>
          </p:cNvPr>
          <p:cNvPicPr>
            <a:picLocks noChangeAspect="1"/>
          </p:cNvPicPr>
          <p:nvPr/>
        </p:nvPicPr>
        <p:blipFill>
          <a:blip r:embed="rId3"/>
          <a:stretch>
            <a:fillRect/>
          </a:stretch>
        </p:blipFill>
        <p:spPr>
          <a:xfrm>
            <a:off x="0" y="1111348"/>
            <a:ext cx="12192000" cy="5746652"/>
          </a:xfrm>
          <a:prstGeom prst="rect">
            <a:avLst/>
          </a:prstGeom>
        </p:spPr>
      </p:pic>
    </p:spTree>
    <p:extLst>
      <p:ext uri="{BB962C8B-B14F-4D97-AF65-F5344CB8AC3E}">
        <p14:creationId xmlns:p14="http://schemas.microsoft.com/office/powerpoint/2010/main" val="27937296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25"/>
          <p:cNvSpPr txBox="1">
            <a:spLocks noGrp="1"/>
          </p:cNvSpPr>
          <p:nvPr>
            <p:ph type="title"/>
          </p:nvPr>
        </p:nvSpPr>
        <p:spPr>
          <a:xfrm>
            <a:off x="503675" y="148700"/>
            <a:ext cx="10515600" cy="13749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45700" rIns="91425" bIns="45700" anchor="ctr" anchorCtr="0">
            <a:noAutofit/>
          </a:bodyPr>
          <a:lstStyle/>
          <a:p>
            <a:pPr lvl="0"/>
            <a:r>
              <a:rPr lang="en-IN" dirty="0">
                <a:solidFill>
                  <a:srgbClr val="7030A0"/>
                </a:solidFill>
                <a:latin typeface="Bahnschrift Light SemiCondensed" panose="020B0502040204020203" pitchFamily="34" charset="0"/>
              </a:rPr>
              <a:t>FACULTY PORTAL-</a:t>
            </a:r>
            <a:r>
              <a:rPr lang="en-IN" dirty="0"/>
              <a:t>Personal Details Page</a:t>
            </a:r>
            <a:endParaRPr dirty="0"/>
          </a:p>
        </p:txBody>
      </p:sp>
      <p:pic>
        <p:nvPicPr>
          <p:cNvPr id="2" name="Picture 1">
            <a:extLst>
              <a:ext uri="{FF2B5EF4-FFF2-40B4-BE49-F238E27FC236}">
                <a16:creationId xmlns:a16="http://schemas.microsoft.com/office/drawing/2014/main" id="{87CF2AE9-822D-41C6-AF83-E6B084AE4B0E}"/>
              </a:ext>
            </a:extLst>
          </p:cNvPr>
          <p:cNvPicPr>
            <a:picLocks noChangeAspect="1"/>
          </p:cNvPicPr>
          <p:nvPr/>
        </p:nvPicPr>
        <p:blipFill>
          <a:blip r:embed="rId3"/>
          <a:stretch>
            <a:fillRect/>
          </a:stretch>
        </p:blipFill>
        <p:spPr>
          <a:xfrm>
            <a:off x="0" y="1139483"/>
            <a:ext cx="12192000" cy="5718517"/>
          </a:xfrm>
          <a:prstGeom prst="rect">
            <a:avLst/>
          </a:prstGeom>
        </p:spPr>
      </p:pic>
    </p:spTree>
    <p:extLst>
      <p:ext uri="{BB962C8B-B14F-4D97-AF65-F5344CB8AC3E}">
        <p14:creationId xmlns:p14="http://schemas.microsoft.com/office/powerpoint/2010/main" val="1437371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25"/>
          <p:cNvSpPr txBox="1">
            <a:spLocks noGrp="1"/>
          </p:cNvSpPr>
          <p:nvPr>
            <p:ph type="title"/>
          </p:nvPr>
        </p:nvSpPr>
        <p:spPr>
          <a:xfrm>
            <a:off x="503675" y="148700"/>
            <a:ext cx="10515600" cy="13749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45700" rIns="91425" bIns="45700" anchor="ctr" anchorCtr="0">
            <a:noAutofit/>
          </a:bodyPr>
          <a:lstStyle/>
          <a:p>
            <a:pPr lvl="0"/>
            <a:r>
              <a:rPr lang="en-IN" dirty="0">
                <a:solidFill>
                  <a:srgbClr val="7030A0"/>
                </a:solidFill>
                <a:latin typeface="Bahnschrift Light SemiCondensed" panose="020B0502040204020203" pitchFamily="34" charset="0"/>
              </a:rPr>
              <a:t>FACULTY PORTAL-</a:t>
            </a:r>
            <a:r>
              <a:rPr lang="en-IN" dirty="0"/>
              <a:t>Research Details Page</a:t>
            </a:r>
            <a:endParaRPr dirty="0"/>
          </a:p>
        </p:txBody>
      </p:sp>
      <p:pic>
        <p:nvPicPr>
          <p:cNvPr id="2" name="Picture 1">
            <a:extLst>
              <a:ext uri="{FF2B5EF4-FFF2-40B4-BE49-F238E27FC236}">
                <a16:creationId xmlns:a16="http://schemas.microsoft.com/office/drawing/2014/main" id="{C48DE57C-6441-4C9F-9B31-036CD74428A1}"/>
              </a:ext>
            </a:extLst>
          </p:cNvPr>
          <p:cNvPicPr>
            <a:picLocks noChangeAspect="1"/>
          </p:cNvPicPr>
          <p:nvPr/>
        </p:nvPicPr>
        <p:blipFill>
          <a:blip r:embed="rId3"/>
          <a:stretch>
            <a:fillRect/>
          </a:stretch>
        </p:blipFill>
        <p:spPr>
          <a:xfrm>
            <a:off x="0" y="1139483"/>
            <a:ext cx="12192000" cy="5718517"/>
          </a:xfrm>
          <a:prstGeom prst="rect">
            <a:avLst/>
          </a:prstGeom>
        </p:spPr>
      </p:pic>
    </p:spTree>
    <p:extLst>
      <p:ext uri="{BB962C8B-B14F-4D97-AF65-F5344CB8AC3E}">
        <p14:creationId xmlns:p14="http://schemas.microsoft.com/office/powerpoint/2010/main" val="29514015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3600"/>
              <a:buFont typeface="Calibri"/>
              <a:buNone/>
            </a:pPr>
            <a:r>
              <a:rPr lang="en-IN" sz="3600" b="1"/>
              <a:t>1</a:t>
            </a:r>
            <a:r>
              <a:rPr lang="en-IN" sz="3600"/>
              <a:t>.</a:t>
            </a:r>
            <a:r>
              <a:rPr lang="en-IN" sz="3600" b="1"/>
              <a:t>Objective(s) of the proposed work</a:t>
            </a:r>
            <a:br>
              <a:rPr lang="en-IN" sz="3600"/>
            </a:br>
            <a:endParaRPr sz="3600"/>
          </a:p>
        </p:txBody>
      </p:sp>
      <p:sp>
        <p:nvSpPr>
          <p:cNvPr id="98" name="Google Shape;98;p15"/>
          <p:cNvSpPr txBox="1">
            <a:spLocks noGrp="1"/>
          </p:cNvSpPr>
          <p:nvPr>
            <p:ph type="body" idx="1"/>
          </p:nvPr>
        </p:nvSpPr>
        <p:spPr>
          <a:xfrm>
            <a:off x="838200" y="1205948"/>
            <a:ext cx="10515600" cy="5286927"/>
          </a:xfrm>
          <a:prstGeom prst="rect">
            <a:avLst/>
          </a:prstGeom>
          <a:noFill/>
          <a:ln>
            <a:noFill/>
          </a:ln>
        </p:spPr>
        <p:txBody>
          <a:bodyPr spcFirstLastPara="1" wrap="square" lIns="91425" tIns="45700" rIns="91425" bIns="45700" anchor="t" anchorCtr="0">
            <a:noAutofit/>
          </a:bodyPr>
          <a:lstStyle/>
          <a:p>
            <a:pPr marL="228600" lvl="0" indent="-228600" algn="l" rtl="0">
              <a:lnSpc>
                <a:spcPct val="90000"/>
              </a:lnSpc>
              <a:spcBef>
                <a:spcPts val="0"/>
              </a:spcBef>
              <a:spcAft>
                <a:spcPts val="0"/>
              </a:spcAft>
              <a:buClr>
                <a:schemeClr val="dk1"/>
              </a:buClr>
              <a:buSzPts val="2800"/>
              <a:buChar char="●"/>
            </a:pPr>
            <a:r>
              <a:rPr lang="en-IN" dirty="0"/>
              <a:t>This project contains two different portals. One for the students and other for the faculties.</a:t>
            </a:r>
          </a:p>
          <a:p>
            <a:pPr marL="0" lvl="0" indent="0" algn="l" rtl="0">
              <a:lnSpc>
                <a:spcPct val="90000"/>
              </a:lnSpc>
              <a:spcBef>
                <a:spcPts val="0"/>
              </a:spcBef>
              <a:spcAft>
                <a:spcPts val="0"/>
              </a:spcAft>
              <a:buClr>
                <a:schemeClr val="dk1"/>
              </a:buClr>
              <a:buSzPts val="2800"/>
              <a:buNone/>
            </a:pPr>
            <a:endParaRPr b="1" dirty="0"/>
          </a:p>
          <a:p>
            <a:pPr marL="228600" lvl="0" indent="-228600" algn="l" rtl="0">
              <a:lnSpc>
                <a:spcPct val="90000"/>
              </a:lnSpc>
              <a:spcBef>
                <a:spcPts val="1000"/>
              </a:spcBef>
              <a:spcAft>
                <a:spcPts val="0"/>
              </a:spcAft>
              <a:buClr>
                <a:schemeClr val="dk1"/>
              </a:buClr>
              <a:buSzPts val="2800"/>
              <a:buChar char="●"/>
            </a:pPr>
            <a:r>
              <a:rPr lang="en-IN" i="1" dirty="0"/>
              <a:t>The faculty portal contains is secured with the login ID and a password. Every faculty can update the status of their research like the research in particular files is completed or still in progress. If the research is completed, he can upload all the details of the research paper and the publications. </a:t>
            </a:r>
          </a:p>
          <a:p>
            <a:pPr marL="0" lvl="0" indent="0" algn="l" rtl="0">
              <a:lnSpc>
                <a:spcPct val="90000"/>
              </a:lnSpc>
              <a:spcBef>
                <a:spcPts val="1000"/>
              </a:spcBef>
              <a:spcAft>
                <a:spcPts val="0"/>
              </a:spcAft>
              <a:buClr>
                <a:schemeClr val="dk1"/>
              </a:buClr>
              <a:buSzPts val="2800"/>
              <a:buNone/>
            </a:pPr>
            <a:endParaRPr dirty="0"/>
          </a:p>
          <a:p>
            <a:pPr marL="228600" lvl="0" indent="-228600" algn="l" rtl="0">
              <a:lnSpc>
                <a:spcPct val="90000"/>
              </a:lnSpc>
              <a:spcBef>
                <a:spcPts val="1000"/>
              </a:spcBef>
              <a:spcAft>
                <a:spcPts val="0"/>
              </a:spcAft>
              <a:buClr>
                <a:schemeClr val="dk1"/>
              </a:buClr>
              <a:buSzPts val="2800"/>
              <a:buChar char="●"/>
            </a:pPr>
            <a:r>
              <a:rPr lang="en-IN" dirty="0"/>
              <a:t>The student’s portal is the access that is made available for the students to get the research details of the faculty available in the college according to their areas of the interest. The students can download the research details and also register under the faculty.</a:t>
            </a:r>
            <a:endParaRPr b="1" dirty="0"/>
          </a:p>
          <a:p>
            <a:pPr marL="228600" lvl="0" indent="-50800" algn="l" rtl="0">
              <a:lnSpc>
                <a:spcPct val="90000"/>
              </a:lnSpc>
              <a:spcBef>
                <a:spcPts val="1000"/>
              </a:spcBef>
              <a:spcAft>
                <a:spcPts val="2100"/>
              </a:spcAft>
              <a:buClr>
                <a:schemeClr val="dk1"/>
              </a:buClr>
              <a:buSzPts val="2800"/>
              <a:buNone/>
            </a:pP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25"/>
          <p:cNvSpPr txBox="1">
            <a:spLocks noGrp="1"/>
          </p:cNvSpPr>
          <p:nvPr>
            <p:ph type="title"/>
          </p:nvPr>
        </p:nvSpPr>
        <p:spPr>
          <a:xfrm>
            <a:off x="274320" y="148700"/>
            <a:ext cx="11407140" cy="13749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45700" rIns="91425" bIns="45700" anchor="ctr" anchorCtr="0">
            <a:noAutofit/>
          </a:bodyPr>
          <a:lstStyle/>
          <a:p>
            <a:pPr lvl="0"/>
            <a:r>
              <a:rPr lang="en-IN" dirty="0">
                <a:solidFill>
                  <a:srgbClr val="7030A0"/>
                </a:solidFill>
                <a:latin typeface="Bahnschrift Light SemiCondensed" panose="020B0502040204020203" pitchFamily="34" charset="0"/>
              </a:rPr>
              <a:t>FACULTY PORTAL-</a:t>
            </a:r>
            <a:r>
              <a:rPr lang="en-IN" dirty="0"/>
              <a:t>Update Personal Details Page</a:t>
            </a:r>
            <a:endParaRPr dirty="0"/>
          </a:p>
        </p:txBody>
      </p:sp>
      <p:pic>
        <p:nvPicPr>
          <p:cNvPr id="2" name="Picture 1">
            <a:extLst>
              <a:ext uri="{FF2B5EF4-FFF2-40B4-BE49-F238E27FC236}">
                <a16:creationId xmlns:a16="http://schemas.microsoft.com/office/drawing/2014/main" id="{56562722-7EC8-4B95-958C-6471A98851D3}"/>
              </a:ext>
            </a:extLst>
          </p:cNvPr>
          <p:cNvPicPr>
            <a:picLocks noChangeAspect="1"/>
          </p:cNvPicPr>
          <p:nvPr/>
        </p:nvPicPr>
        <p:blipFill>
          <a:blip r:embed="rId3"/>
          <a:stretch>
            <a:fillRect/>
          </a:stretch>
        </p:blipFill>
        <p:spPr>
          <a:xfrm>
            <a:off x="0" y="1125414"/>
            <a:ext cx="12192000" cy="5732585"/>
          </a:xfrm>
          <a:prstGeom prst="rect">
            <a:avLst/>
          </a:prstGeom>
        </p:spPr>
      </p:pic>
    </p:spTree>
    <p:extLst>
      <p:ext uri="{BB962C8B-B14F-4D97-AF65-F5344CB8AC3E}">
        <p14:creationId xmlns:p14="http://schemas.microsoft.com/office/powerpoint/2010/main" val="6595774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25"/>
          <p:cNvSpPr txBox="1">
            <a:spLocks noGrp="1"/>
          </p:cNvSpPr>
          <p:nvPr>
            <p:ph type="title"/>
          </p:nvPr>
        </p:nvSpPr>
        <p:spPr>
          <a:xfrm>
            <a:off x="274320" y="148700"/>
            <a:ext cx="11407140" cy="13749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45700" rIns="91425" bIns="45700" anchor="ctr" anchorCtr="0">
            <a:noAutofit/>
          </a:bodyPr>
          <a:lstStyle/>
          <a:p>
            <a:pPr lvl="0"/>
            <a:r>
              <a:rPr lang="en-IN" dirty="0">
                <a:solidFill>
                  <a:srgbClr val="7030A0"/>
                </a:solidFill>
                <a:latin typeface="Bahnschrift Light SemiCondensed" panose="020B0502040204020203" pitchFamily="34" charset="0"/>
              </a:rPr>
              <a:t>FACULTY PORTAL-</a:t>
            </a:r>
            <a:r>
              <a:rPr lang="en-IN" dirty="0"/>
              <a:t>Update Personal Details Page</a:t>
            </a:r>
            <a:endParaRPr dirty="0"/>
          </a:p>
        </p:txBody>
      </p:sp>
      <p:pic>
        <p:nvPicPr>
          <p:cNvPr id="2" name="Picture 1">
            <a:extLst>
              <a:ext uri="{FF2B5EF4-FFF2-40B4-BE49-F238E27FC236}">
                <a16:creationId xmlns:a16="http://schemas.microsoft.com/office/drawing/2014/main" id="{1B1C4FF1-91B0-4067-9EE5-89A3432EB1D6}"/>
              </a:ext>
            </a:extLst>
          </p:cNvPr>
          <p:cNvPicPr>
            <a:picLocks noChangeAspect="1"/>
          </p:cNvPicPr>
          <p:nvPr/>
        </p:nvPicPr>
        <p:blipFill>
          <a:blip r:embed="rId3"/>
          <a:stretch>
            <a:fillRect/>
          </a:stretch>
        </p:blipFill>
        <p:spPr>
          <a:xfrm>
            <a:off x="0" y="1223889"/>
            <a:ext cx="12192000" cy="5627209"/>
          </a:xfrm>
          <a:prstGeom prst="rect">
            <a:avLst/>
          </a:prstGeom>
        </p:spPr>
      </p:pic>
    </p:spTree>
    <p:extLst>
      <p:ext uri="{BB962C8B-B14F-4D97-AF65-F5344CB8AC3E}">
        <p14:creationId xmlns:p14="http://schemas.microsoft.com/office/powerpoint/2010/main" val="21393690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25"/>
          <p:cNvSpPr txBox="1">
            <a:spLocks noGrp="1"/>
          </p:cNvSpPr>
          <p:nvPr>
            <p:ph type="title"/>
          </p:nvPr>
        </p:nvSpPr>
        <p:spPr>
          <a:xfrm>
            <a:off x="274320" y="148700"/>
            <a:ext cx="11407140" cy="13749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45700" rIns="91425" bIns="45700" anchor="ctr" anchorCtr="0">
            <a:noAutofit/>
          </a:bodyPr>
          <a:lstStyle/>
          <a:p>
            <a:pPr lvl="0"/>
            <a:r>
              <a:rPr lang="en-IN" dirty="0">
                <a:solidFill>
                  <a:srgbClr val="7030A0"/>
                </a:solidFill>
                <a:latin typeface="Bahnschrift Light SemiCondensed" panose="020B0502040204020203" pitchFamily="34" charset="0"/>
              </a:rPr>
              <a:t>FACULTY PORTAL-</a:t>
            </a:r>
            <a:r>
              <a:rPr lang="en-IN" dirty="0"/>
              <a:t>Update Personal Details Page</a:t>
            </a:r>
            <a:endParaRPr dirty="0"/>
          </a:p>
        </p:txBody>
      </p:sp>
      <p:pic>
        <p:nvPicPr>
          <p:cNvPr id="2" name="Picture 1">
            <a:extLst>
              <a:ext uri="{FF2B5EF4-FFF2-40B4-BE49-F238E27FC236}">
                <a16:creationId xmlns:a16="http://schemas.microsoft.com/office/drawing/2014/main" id="{654BEB2C-2472-4B4D-A93A-A842AA1A6A6C}"/>
              </a:ext>
            </a:extLst>
          </p:cNvPr>
          <p:cNvPicPr>
            <a:picLocks noChangeAspect="1"/>
          </p:cNvPicPr>
          <p:nvPr/>
        </p:nvPicPr>
        <p:blipFill>
          <a:blip r:embed="rId3"/>
          <a:stretch>
            <a:fillRect/>
          </a:stretch>
        </p:blipFill>
        <p:spPr>
          <a:xfrm>
            <a:off x="0" y="1139482"/>
            <a:ext cx="12192000" cy="5718517"/>
          </a:xfrm>
          <a:prstGeom prst="rect">
            <a:avLst/>
          </a:prstGeom>
        </p:spPr>
      </p:pic>
    </p:spTree>
    <p:extLst>
      <p:ext uri="{BB962C8B-B14F-4D97-AF65-F5344CB8AC3E}">
        <p14:creationId xmlns:p14="http://schemas.microsoft.com/office/powerpoint/2010/main" val="5502933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25"/>
          <p:cNvSpPr txBox="1">
            <a:spLocks noGrp="1"/>
          </p:cNvSpPr>
          <p:nvPr>
            <p:ph type="title"/>
          </p:nvPr>
        </p:nvSpPr>
        <p:spPr>
          <a:xfrm>
            <a:off x="274320" y="148700"/>
            <a:ext cx="11407140" cy="13749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45700" rIns="91425" bIns="45700" anchor="ctr" anchorCtr="0">
            <a:noAutofit/>
          </a:bodyPr>
          <a:lstStyle/>
          <a:p>
            <a:pPr lvl="0"/>
            <a:r>
              <a:rPr lang="en-IN" dirty="0">
                <a:solidFill>
                  <a:srgbClr val="7030A0"/>
                </a:solidFill>
                <a:latin typeface="Bahnschrift Light SemiCondensed" panose="020B0502040204020203" pitchFamily="34" charset="0"/>
              </a:rPr>
              <a:t>FACULTY PORTAL-</a:t>
            </a:r>
            <a:r>
              <a:rPr lang="en-IN" dirty="0"/>
              <a:t>Update Personal Details Page</a:t>
            </a:r>
            <a:endParaRPr dirty="0"/>
          </a:p>
        </p:txBody>
      </p:sp>
      <p:pic>
        <p:nvPicPr>
          <p:cNvPr id="3" name="Picture 2">
            <a:extLst>
              <a:ext uri="{FF2B5EF4-FFF2-40B4-BE49-F238E27FC236}">
                <a16:creationId xmlns:a16="http://schemas.microsoft.com/office/drawing/2014/main" id="{7F6BC614-C701-4150-99C7-81C7E8754079}"/>
              </a:ext>
            </a:extLst>
          </p:cNvPr>
          <p:cNvPicPr>
            <a:picLocks noChangeAspect="1"/>
          </p:cNvPicPr>
          <p:nvPr/>
        </p:nvPicPr>
        <p:blipFill>
          <a:blip r:embed="rId3"/>
          <a:stretch>
            <a:fillRect/>
          </a:stretch>
        </p:blipFill>
        <p:spPr>
          <a:xfrm>
            <a:off x="0" y="1153550"/>
            <a:ext cx="12192000" cy="5704449"/>
          </a:xfrm>
          <a:prstGeom prst="rect">
            <a:avLst/>
          </a:prstGeom>
        </p:spPr>
      </p:pic>
    </p:spTree>
    <p:extLst>
      <p:ext uri="{BB962C8B-B14F-4D97-AF65-F5344CB8AC3E}">
        <p14:creationId xmlns:p14="http://schemas.microsoft.com/office/powerpoint/2010/main" val="9578945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25"/>
          <p:cNvSpPr txBox="1">
            <a:spLocks noGrp="1"/>
          </p:cNvSpPr>
          <p:nvPr>
            <p:ph type="title"/>
          </p:nvPr>
        </p:nvSpPr>
        <p:spPr>
          <a:xfrm>
            <a:off x="0" y="148700"/>
            <a:ext cx="12001500" cy="13749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45700" rIns="91425" bIns="45700" anchor="ctr" anchorCtr="0">
            <a:noAutofit/>
          </a:bodyPr>
          <a:lstStyle/>
          <a:p>
            <a:pPr lvl="0"/>
            <a:r>
              <a:rPr lang="en-IN" dirty="0">
                <a:solidFill>
                  <a:srgbClr val="7030A0"/>
                </a:solidFill>
                <a:latin typeface="Bahnschrift Light SemiCondensed" panose="020B0502040204020203" pitchFamily="34" charset="0"/>
              </a:rPr>
              <a:t>FACULTY PORTAL-</a:t>
            </a:r>
            <a:r>
              <a:rPr lang="en-IN" dirty="0"/>
              <a:t>Update Personal Details Page(Validation)</a:t>
            </a:r>
            <a:endParaRPr dirty="0"/>
          </a:p>
        </p:txBody>
      </p:sp>
      <p:pic>
        <p:nvPicPr>
          <p:cNvPr id="3" name="Picture 2">
            <a:extLst>
              <a:ext uri="{FF2B5EF4-FFF2-40B4-BE49-F238E27FC236}">
                <a16:creationId xmlns:a16="http://schemas.microsoft.com/office/drawing/2014/main" id="{35D93029-6F35-433A-86C7-58F942E51772}"/>
              </a:ext>
            </a:extLst>
          </p:cNvPr>
          <p:cNvPicPr>
            <a:picLocks noChangeAspect="1"/>
          </p:cNvPicPr>
          <p:nvPr/>
        </p:nvPicPr>
        <p:blipFill>
          <a:blip r:embed="rId3"/>
          <a:stretch>
            <a:fillRect/>
          </a:stretch>
        </p:blipFill>
        <p:spPr>
          <a:xfrm>
            <a:off x="0" y="1420836"/>
            <a:ext cx="12192000" cy="5437163"/>
          </a:xfrm>
          <a:prstGeom prst="rect">
            <a:avLst/>
          </a:prstGeom>
        </p:spPr>
      </p:pic>
    </p:spTree>
    <p:extLst>
      <p:ext uri="{BB962C8B-B14F-4D97-AF65-F5344CB8AC3E}">
        <p14:creationId xmlns:p14="http://schemas.microsoft.com/office/powerpoint/2010/main" val="19237273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25"/>
          <p:cNvSpPr txBox="1">
            <a:spLocks noGrp="1"/>
          </p:cNvSpPr>
          <p:nvPr>
            <p:ph type="title"/>
          </p:nvPr>
        </p:nvSpPr>
        <p:spPr>
          <a:xfrm>
            <a:off x="503675" y="148700"/>
            <a:ext cx="10515600" cy="13749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45700" rIns="91425" bIns="45700" anchor="ctr" anchorCtr="0">
            <a:noAutofit/>
          </a:bodyPr>
          <a:lstStyle/>
          <a:p>
            <a:pPr lvl="0"/>
            <a:r>
              <a:rPr lang="en-IN" dirty="0">
                <a:solidFill>
                  <a:srgbClr val="7030A0"/>
                </a:solidFill>
                <a:latin typeface="Bahnschrift Light SemiCondensed" panose="020B0502040204020203" pitchFamily="34" charset="0"/>
              </a:rPr>
              <a:t>FACULTY PORTAL-</a:t>
            </a:r>
            <a:r>
              <a:rPr lang="en-IN" dirty="0"/>
              <a:t>Add New Research Page</a:t>
            </a:r>
            <a:endParaRPr dirty="0"/>
          </a:p>
        </p:txBody>
      </p:sp>
      <p:pic>
        <p:nvPicPr>
          <p:cNvPr id="3" name="Picture 2">
            <a:extLst>
              <a:ext uri="{FF2B5EF4-FFF2-40B4-BE49-F238E27FC236}">
                <a16:creationId xmlns:a16="http://schemas.microsoft.com/office/drawing/2014/main" id="{73AFE9EE-4F28-44A4-B032-DA60D5B0AF81}"/>
              </a:ext>
            </a:extLst>
          </p:cNvPr>
          <p:cNvPicPr>
            <a:picLocks noChangeAspect="1"/>
          </p:cNvPicPr>
          <p:nvPr/>
        </p:nvPicPr>
        <p:blipFill>
          <a:blip r:embed="rId3"/>
          <a:stretch>
            <a:fillRect/>
          </a:stretch>
        </p:blipFill>
        <p:spPr>
          <a:xfrm>
            <a:off x="0" y="1209822"/>
            <a:ext cx="12192000" cy="5648178"/>
          </a:xfrm>
          <a:prstGeom prst="rect">
            <a:avLst/>
          </a:prstGeom>
        </p:spPr>
      </p:pic>
    </p:spTree>
    <p:extLst>
      <p:ext uri="{BB962C8B-B14F-4D97-AF65-F5344CB8AC3E}">
        <p14:creationId xmlns:p14="http://schemas.microsoft.com/office/powerpoint/2010/main" val="11620474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25"/>
          <p:cNvSpPr txBox="1">
            <a:spLocks noGrp="1"/>
          </p:cNvSpPr>
          <p:nvPr>
            <p:ph type="title"/>
          </p:nvPr>
        </p:nvSpPr>
        <p:spPr>
          <a:xfrm>
            <a:off x="196948" y="148700"/>
            <a:ext cx="11648049" cy="13749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45700" rIns="91425" bIns="45700" anchor="ctr" anchorCtr="0">
            <a:noAutofit/>
          </a:bodyPr>
          <a:lstStyle/>
          <a:p>
            <a:pPr lvl="0"/>
            <a:r>
              <a:rPr lang="en-IN" dirty="0">
                <a:solidFill>
                  <a:srgbClr val="7030A0"/>
                </a:solidFill>
                <a:latin typeface="Bahnschrift Light SemiCondensed" panose="020B0502040204020203" pitchFamily="34" charset="0"/>
              </a:rPr>
              <a:t>FACULTY PORTAL-</a:t>
            </a:r>
            <a:r>
              <a:rPr lang="en-IN" dirty="0"/>
              <a:t>Add New Research Page(Funded Project)</a:t>
            </a:r>
            <a:endParaRPr dirty="0"/>
          </a:p>
        </p:txBody>
      </p:sp>
      <p:pic>
        <p:nvPicPr>
          <p:cNvPr id="4" name="Picture 3">
            <a:extLst>
              <a:ext uri="{FF2B5EF4-FFF2-40B4-BE49-F238E27FC236}">
                <a16:creationId xmlns:a16="http://schemas.microsoft.com/office/drawing/2014/main" id="{FE88ED16-41B3-4F57-BFE8-434C9C1B64C3}"/>
              </a:ext>
            </a:extLst>
          </p:cNvPr>
          <p:cNvPicPr>
            <a:picLocks noChangeAspect="1"/>
          </p:cNvPicPr>
          <p:nvPr/>
        </p:nvPicPr>
        <p:blipFill>
          <a:blip r:embed="rId3"/>
          <a:stretch>
            <a:fillRect/>
          </a:stretch>
        </p:blipFill>
        <p:spPr>
          <a:xfrm>
            <a:off x="0" y="1420836"/>
            <a:ext cx="12192000" cy="5437163"/>
          </a:xfrm>
          <a:prstGeom prst="rect">
            <a:avLst/>
          </a:prstGeom>
        </p:spPr>
      </p:pic>
    </p:spTree>
    <p:extLst>
      <p:ext uri="{BB962C8B-B14F-4D97-AF65-F5344CB8AC3E}">
        <p14:creationId xmlns:p14="http://schemas.microsoft.com/office/powerpoint/2010/main" val="27063777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25"/>
          <p:cNvSpPr txBox="1">
            <a:spLocks noGrp="1"/>
          </p:cNvSpPr>
          <p:nvPr>
            <p:ph type="title"/>
          </p:nvPr>
        </p:nvSpPr>
        <p:spPr>
          <a:xfrm>
            <a:off x="196948" y="148700"/>
            <a:ext cx="11648049" cy="13749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45700" rIns="91425" bIns="45700" anchor="ctr" anchorCtr="0">
            <a:noAutofit/>
          </a:bodyPr>
          <a:lstStyle/>
          <a:p>
            <a:pPr lvl="0"/>
            <a:r>
              <a:rPr lang="en-IN" dirty="0">
                <a:solidFill>
                  <a:srgbClr val="7030A0"/>
                </a:solidFill>
                <a:latin typeface="Bahnschrift Light SemiCondensed" panose="020B0502040204020203" pitchFamily="34" charset="0"/>
              </a:rPr>
              <a:t>FACULTY PORTAL-</a:t>
            </a:r>
            <a:r>
              <a:rPr lang="en-IN" dirty="0"/>
              <a:t>Add New Research Page(Funded Project)</a:t>
            </a:r>
            <a:endParaRPr dirty="0"/>
          </a:p>
        </p:txBody>
      </p:sp>
      <p:pic>
        <p:nvPicPr>
          <p:cNvPr id="2" name="Picture 1">
            <a:extLst>
              <a:ext uri="{FF2B5EF4-FFF2-40B4-BE49-F238E27FC236}">
                <a16:creationId xmlns:a16="http://schemas.microsoft.com/office/drawing/2014/main" id="{486610F2-4405-4161-8A64-185E4993EAB0}"/>
              </a:ext>
            </a:extLst>
          </p:cNvPr>
          <p:cNvPicPr>
            <a:picLocks noChangeAspect="1"/>
          </p:cNvPicPr>
          <p:nvPr/>
        </p:nvPicPr>
        <p:blipFill>
          <a:blip r:embed="rId3"/>
          <a:stretch>
            <a:fillRect/>
          </a:stretch>
        </p:blipFill>
        <p:spPr>
          <a:xfrm>
            <a:off x="0" y="1378634"/>
            <a:ext cx="12192000" cy="5479366"/>
          </a:xfrm>
          <a:prstGeom prst="rect">
            <a:avLst/>
          </a:prstGeom>
        </p:spPr>
      </p:pic>
    </p:spTree>
    <p:extLst>
      <p:ext uri="{BB962C8B-B14F-4D97-AF65-F5344CB8AC3E}">
        <p14:creationId xmlns:p14="http://schemas.microsoft.com/office/powerpoint/2010/main" val="35390832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25"/>
          <p:cNvSpPr txBox="1">
            <a:spLocks noGrp="1"/>
          </p:cNvSpPr>
          <p:nvPr>
            <p:ph type="title"/>
          </p:nvPr>
        </p:nvSpPr>
        <p:spPr>
          <a:xfrm>
            <a:off x="0" y="148700"/>
            <a:ext cx="12192000" cy="13749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45700" rIns="91425" bIns="45700" anchor="ctr" anchorCtr="0">
            <a:noAutofit/>
          </a:bodyPr>
          <a:lstStyle/>
          <a:p>
            <a:pPr lvl="0"/>
            <a:r>
              <a:rPr lang="en-IN" dirty="0">
                <a:solidFill>
                  <a:srgbClr val="7030A0"/>
                </a:solidFill>
                <a:latin typeface="Bahnschrift Light SemiCondensed" panose="020B0502040204020203" pitchFamily="34" charset="0"/>
              </a:rPr>
              <a:t>FACULTY PORTAL-</a:t>
            </a:r>
            <a:r>
              <a:rPr lang="en-IN" dirty="0"/>
              <a:t>Add New Research Page(Funded Project) </a:t>
            </a:r>
            <a:r>
              <a:rPr lang="en-IN" i="1" u="sng" dirty="0"/>
              <a:t>VALIDATION IN RESEARCH_DETAILS TABLE</a:t>
            </a:r>
            <a:endParaRPr i="1" u="sng" dirty="0"/>
          </a:p>
        </p:txBody>
      </p:sp>
      <p:pic>
        <p:nvPicPr>
          <p:cNvPr id="6" name="Picture 5">
            <a:extLst>
              <a:ext uri="{FF2B5EF4-FFF2-40B4-BE49-F238E27FC236}">
                <a16:creationId xmlns:a16="http://schemas.microsoft.com/office/drawing/2014/main" id="{D6F5E656-E45B-47A9-84EF-39D87CA20C3E}"/>
              </a:ext>
            </a:extLst>
          </p:cNvPr>
          <p:cNvPicPr>
            <a:picLocks noChangeAspect="1"/>
          </p:cNvPicPr>
          <p:nvPr/>
        </p:nvPicPr>
        <p:blipFill>
          <a:blip r:embed="rId3"/>
          <a:stretch>
            <a:fillRect/>
          </a:stretch>
        </p:blipFill>
        <p:spPr>
          <a:xfrm>
            <a:off x="0" y="1593938"/>
            <a:ext cx="12192000" cy="5334400"/>
          </a:xfrm>
          <a:prstGeom prst="rect">
            <a:avLst/>
          </a:prstGeom>
        </p:spPr>
      </p:pic>
    </p:spTree>
    <p:extLst>
      <p:ext uri="{BB962C8B-B14F-4D97-AF65-F5344CB8AC3E}">
        <p14:creationId xmlns:p14="http://schemas.microsoft.com/office/powerpoint/2010/main" val="1048105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25"/>
          <p:cNvSpPr txBox="1">
            <a:spLocks noGrp="1"/>
          </p:cNvSpPr>
          <p:nvPr>
            <p:ph type="title"/>
          </p:nvPr>
        </p:nvSpPr>
        <p:spPr>
          <a:xfrm>
            <a:off x="0" y="148700"/>
            <a:ext cx="12192000" cy="13749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45700" rIns="91425" bIns="45700" anchor="ctr" anchorCtr="0">
            <a:noAutofit/>
          </a:bodyPr>
          <a:lstStyle/>
          <a:p>
            <a:pPr lvl="0"/>
            <a:r>
              <a:rPr lang="en-IN" dirty="0">
                <a:solidFill>
                  <a:srgbClr val="7030A0"/>
                </a:solidFill>
                <a:latin typeface="Bahnschrift Light SemiCondensed" panose="020B0502040204020203" pitchFamily="34" charset="0"/>
              </a:rPr>
              <a:t>FACULTY PORTAL-</a:t>
            </a:r>
            <a:r>
              <a:rPr lang="en-IN" dirty="0"/>
              <a:t>Add New Research Page(Funded Project) </a:t>
            </a:r>
            <a:r>
              <a:rPr lang="en-IN" i="1" u="sng" dirty="0"/>
              <a:t>VALIDATION IN WORKSON TABLE</a:t>
            </a:r>
            <a:endParaRPr i="1" u="sng" dirty="0"/>
          </a:p>
        </p:txBody>
      </p:sp>
      <p:pic>
        <p:nvPicPr>
          <p:cNvPr id="3" name="Picture 2">
            <a:extLst>
              <a:ext uri="{FF2B5EF4-FFF2-40B4-BE49-F238E27FC236}">
                <a16:creationId xmlns:a16="http://schemas.microsoft.com/office/drawing/2014/main" id="{76583AB9-3AF3-47F8-8A55-76FA2BC0E30F}"/>
              </a:ext>
            </a:extLst>
          </p:cNvPr>
          <p:cNvPicPr>
            <a:picLocks noChangeAspect="1"/>
          </p:cNvPicPr>
          <p:nvPr/>
        </p:nvPicPr>
        <p:blipFill>
          <a:blip r:embed="rId3"/>
          <a:stretch>
            <a:fillRect/>
          </a:stretch>
        </p:blipFill>
        <p:spPr>
          <a:xfrm>
            <a:off x="0" y="1420837"/>
            <a:ext cx="12192000" cy="5437163"/>
          </a:xfrm>
          <a:prstGeom prst="rect">
            <a:avLst/>
          </a:prstGeom>
        </p:spPr>
      </p:pic>
    </p:spTree>
    <p:extLst>
      <p:ext uri="{BB962C8B-B14F-4D97-AF65-F5344CB8AC3E}">
        <p14:creationId xmlns:p14="http://schemas.microsoft.com/office/powerpoint/2010/main" val="10057329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1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IN"/>
              <a:t>ER DIAGRAM</a:t>
            </a:r>
            <a:endParaRPr/>
          </a:p>
        </p:txBody>
      </p:sp>
      <p:pic>
        <p:nvPicPr>
          <p:cNvPr id="3" name="Picture 2">
            <a:extLst>
              <a:ext uri="{FF2B5EF4-FFF2-40B4-BE49-F238E27FC236}">
                <a16:creationId xmlns:a16="http://schemas.microsoft.com/office/drawing/2014/main" id="{4365981C-E054-46CD-BE35-944E76753A3B}"/>
              </a:ext>
            </a:extLst>
          </p:cNvPr>
          <p:cNvPicPr>
            <a:picLocks noChangeAspect="1"/>
          </p:cNvPicPr>
          <p:nvPr/>
        </p:nvPicPr>
        <p:blipFill>
          <a:blip r:embed="rId3"/>
          <a:stretch>
            <a:fillRect/>
          </a:stretch>
        </p:blipFill>
        <p:spPr>
          <a:xfrm>
            <a:off x="442123" y="1520131"/>
            <a:ext cx="11307753" cy="4972744"/>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25"/>
          <p:cNvSpPr txBox="1">
            <a:spLocks noGrp="1"/>
          </p:cNvSpPr>
          <p:nvPr>
            <p:ph type="title"/>
          </p:nvPr>
        </p:nvSpPr>
        <p:spPr>
          <a:xfrm>
            <a:off x="503675" y="148700"/>
            <a:ext cx="10515600" cy="13749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45700" rIns="91425" bIns="45700" anchor="ctr" anchorCtr="0">
            <a:noAutofit/>
          </a:bodyPr>
          <a:lstStyle/>
          <a:p>
            <a:pPr lvl="0"/>
            <a:r>
              <a:rPr lang="en-IN" dirty="0">
                <a:solidFill>
                  <a:srgbClr val="7030A0"/>
                </a:solidFill>
                <a:latin typeface="Bahnschrift Light SemiCondensed" panose="020B0502040204020203" pitchFamily="34" charset="0"/>
              </a:rPr>
              <a:t>FACULTY PORTAL-</a:t>
            </a:r>
            <a:r>
              <a:rPr lang="en-IN" dirty="0"/>
              <a:t>Add New Research Page(Generic Research)</a:t>
            </a:r>
            <a:endParaRPr dirty="0"/>
          </a:p>
        </p:txBody>
      </p:sp>
      <p:pic>
        <p:nvPicPr>
          <p:cNvPr id="3" name="Picture 2">
            <a:extLst>
              <a:ext uri="{FF2B5EF4-FFF2-40B4-BE49-F238E27FC236}">
                <a16:creationId xmlns:a16="http://schemas.microsoft.com/office/drawing/2014/main" id="{F237B272-0D2D-43AD-9EB7-439C8AF4B186}"/>
              </a:ext>
            </a:extLst>
          </p:cNvPr>
          <p:cNvPicPr>
            <a:picLocks noChangeAspect="1"/>
          </p:cNvPicPr>
          <p:nvPr/>
        </p:nvPicPr>
        <p:blipFill>
          <a:blip r:embed="rId3"/>
          <a:stretch>
            <a:fillRect/>
          </a:stretch>
        </p:blipFill>
        <p:spPr>
          <a:xfrm>
            <a:off x="0" y="1392702"/>
            <a:ext cx="12192000" cy="5465298"/>
          </a:xfrm>
          <a:prstGeom prst="rect">
            <a:avLst/>
          </a:prstGeom>
        </p:spPr>
      </p:pic>
    </p:spTree>
    <p:extLst>
      <p:ext uri="{BB962C8B-B14F-4D97-AF65-F5344CB8AC3E}">
        <p14:creationId xmlns:p14="http://schemas.microsoft.com/office/powerpoint/2010/main" val="133036263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25"/>
          <p:cNvSpPr txBox="1">
            <a:spLocks noGrp="1"/>
          </p:cNvSpPr>
          <p:nvPr>
            <p:ph type="title"/>
          </p:nvPr>
        </p:nvSpPr>
        <p:spPr>
          <a:xfrm>
            <a:off x="503675" y="148700"/>
            <a:ext cx="10515600" cy="13749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45700" rIns="91425" bIns="45700" anchor="ctr" anchorCtr="0">
            <a:noAutofit/>
          </a:bodyPr>
          <a:lstStyle/>
          <a:p>
            <a:pPr lvl="0"/>
            <a:r>
              <a:rPr lang="en-IN" dirty="0">
                <a:solidFill>
                  <a:srgbClr val="7030A0"/>
                </a:solidFill>
                <a:latin typeface="Bahnschrift Light SemiCondensed" panose="020B0502040204020203" pitchFamily="34" charset="0"/>
              </a:rPr>
              <a:t>FACULTY PORTAL- </a:t>
            </a:r>
            <a:r>
              <a:rPr lang="en-IN" dirty="0"/>
              <a:t>Upload Research File</a:t>
            </a:r>
            <a:endParaRPr dirty="0"/>
          </a:p>
        </p:txBody>
      </p:sp>
      <p:pic>
        <p:nvPicPr>
          <p:cNvPr id="4" name="Picture 3">
            <a:extLst>
              <a:ext uri="{FF2B5EF4-FFF2-40B4-BE49-F238E27FC236}">
                <a16:creationId xmlns:a16="http://schemas.microsoft.com/office/drawing/2014/main" id="{3E91C7D7-0069-4962-B79E-E1613F66B801}"/>
              </a:ext>
            </a:extLst>
          </p:cNvPr>
          <p:cNvPicPr>
            <a:picLocks noChangeAspect="1"/>
          </p:cNvPicPr>
          <p:nvPr/>
        </p:nvPicPr>
        <p:blipFill>
          <a:blip r:embed="rId3"/>
          <a:stretch>
            <a:fillRect/>
          </a:stretch>
        </p:blipFill>
        <p:spPr>
          <a:xfrm>
            <a:off x="0" y="1167618"/>
            <a:ext cx="12192000" cy="5690382"/>
          </a:xfrm>
          <a:prstGeom prst="rect">
            <a:avLst/>
          </a:prstGeom>
        </p:spPr>
      </p:pic>
    </p:spTree>
    <p:extLst>
      <p:ext uri="{BB962C8B-B14F-4D97-AF65-F5344CB8AC3E}">
        <p14:creationId xmlns:p14="http://schemas.microsoft.com/office/powerpoint/2010/main" val="37815653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25"/>
          <p:cNvSpPr txBox="1">
            <a:spLocks noGrp="1"/>
          </p:cNvSpPr>
          <p:nvPr>
            <p:ph type="title"/>
          </p:nvPr>
        </p:nvSpPr>
        <p:spPr>
          <a:xfrm>
            <a:off x="503675" y="148700"/>
            <a:ext cx="10515600" cy="13749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45700" rIns="91425" bIns="45700" anchor="ctr" anchorCtr="0">
            <a:noAutofit/>
          </a:bodyPr>
          <a:lstStyle/>
          <a:p>
            <a:pPr lvl="0"/>
            <a:r>
              <a:rPr lang="en-IN" dirty="0">
                <a:solidFill>
                  <a:srgbClr val="7030A0"/>
                </a:solidFill>
                <a:latin typeface="Bahnschrift Light SemiCondensed" panose="020B0502040204020203" pitchFamily="34" charset="0"/>
              </a:rPr>
              <a:t>FACULTY PORTAL- </a:t>
            </a:r>
            <a:r>
              <a:rPr lang="en-IN" dirty="0"/>
              <a:t>Upload Research File</a:t>
            </a:r>
            <a:endParaRPr dirty="0"/>
          </a:p>
        </p:txBody>
      </p:sp>
      <p:pic>
        <p:nvPicPr>
          <p:cNvPr id="2" name="Picture 1">
            <a:extLst>
              <a:ext uri="{FF2B5EF4-FFF2-40B4-BE49-F238E27FC236}">
                <a16:creationId xmlns:a16="http://schemas.microsoft.com/office/drawing/2014/main" id="{FAE751A6-5B2A-4493-A4A2-86BCD0145D4B}"/>
              </a:ext>
            </a:extLst>
          </p:cNvPr>
          <p:cNvPicPr>
            <a:picLocks noChangeAspect="1"/>
          </p:cNvPicPr>
          <p:nvPr/>
        </p:nvPicPr>
        <p:blipFill>
          <a:blip r:embed="rId3"/>
          <a:stretch>
            <a:fillRect/>
          </a:stretch>
        </p:blipFill>
        <p:spPr>
          <a:xfrm>
            <a:off x="0" y="1111346"/>
            <a:ext cx="12192000" cy="5732585"/>
          </a:xfrm>
          <a:prstGeom prst="rect">
            <a:avLst/>
          </a:prstGeom>
        </p:spPr>
      </p:pic>
    </p:spTree>
    <p:extLst>
      <p:ext uri="{BB962C8B-B14F-4D97-AF65-F5344CB8AC3E}">
        <p14:creationId xmlns:p14="http://schemas.microsoft.com/office/powerpoint/2010/main" val="233726995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25"/>
          <p:cNvSpPr txBox="1">
            <a:spLocks noGrp="1"/>
          </p:cNvSpPr>
          <p:nvPr>
            <p:ph type="title"/>
          </p:nvPr>
        </p:nvSpPr>
        <p:spPr>
          <a:xfrm>
            <a:off x="503675" y="148700"/>
            <a:ext cx="10515600" cy="13749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45700" rIns="91425" bIns="45700" anchor="ctr" anchorCtr="0">
            <a:noAutofit/>
          </a:bodyPr>
          <a:lstStyle/>
          <a:p>
            <a:pPr lvl="0"/>
            <a:r>
              <a:rPr lang="en-IN" dirty="0">
                <a:solidFill>
                  <a:srgbClr val="7030A0"/>
                </a:solidFill>
                <a:latin typeface="Bahnschrift Light SemiCondensed" panose="020B0502040204020203" pitchFamily="34" charset="0"/>
              </a:rPr>
              <a:t>FACULTY PORTAL- </a:t>
            </a:r>
            <a:r>
              <a:rPr lang="en-IN" dirty="0"/>
              <a:t>Upload Research File</a:t>
            </a:r>
            <a:endParaRPr dirty="0"/>
          </a:p>
        </p:txBody>
      </p:sp>
      <p:pic>
        <p:nvPicPr>
          <p:cNvPr id="4" name="Picture 3">
            <a:extLst>
              <a:ext uri="{FF2B5EF4-FFF2-40B4-BE49-F238E27FC236}">
                <a16:creationId xmlns:a16="http://schemas.microsoft.com/office/drawing/2014/main" id="{2F7BEDAE-D623-4925-90CF-84951B7FC072}"/>
              </a:ext>
            </a:extLst>
          </p:cNvPr>
          <p:cNvPicPr>
            <a:picLocks noChangeAspect="1"/>
          </p:cNvPicPr>
          <p:nvPr/>
        </p:nvPicPr>
        <p:blipFill>
          <a:blip r:embed="rId3"/>
          <a:stretch>
            <a:fillRect/>
          </a:stretch>
        </p:blipFill>
        <p:spPr>
          <a:xfrm>
            <a:off x="0" y="1139482"/>
            <a:ext cx="12192000" cy="5718518"/>
          </a:xfrm>
          <a:prstGeom prst="rect">
            <a:avLst/>
          </a:prstGeom>
        </p:spPr>
      </p:pic>
    </p:spTree>
    <p:extLst>
      <p:ext uri="{BB962C8B-B14F-4D97-AF65-F5344CB8AC3E}">
        <p14:creationId xmlns:p14="http://schemas.microsoft.com/office/powerpoint/2010/main" val="74935518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25"/>
          <p:cNvSpPr txBox="1">
            <a:spLocks noGrp="1"/>
          </p:cNvSpPr>
          <p:nvPr>
            <p:ph type="title"/>
          </p:nvPr>
        </p:nvSpPr>
        <p:spPr>
          <a:xfrm>
            <a:off x="112542" y="148700"/>
            <a:ext cx="11873131" cy="13749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45700" rIns="91425" bIns="45700" anchor="ctr" anchorCtr="0">
            <a:noAutofit/>
          </a:bodyPr>
          <a:lstStyle/>
          <a:p>
            <a:pPr lvl="0"/>
            <a:r>
              <a:rPr lang="en-IN" dirty="0">
                <a:solidFill>
                  <a:srgbClr val="7030A0"/>
                </a:solidFill>
                <a:latin typeface="Bahnschrift Light SemiCondensed" panose="020B0502040204020203" pitchFamily="34" charset="0"/>
              </a:rPr>
              <a:t>FACULTY PORTAL- </a:t>
            </a:r>
            <a:r>
              <a:rPr lang="en-IN" dirty="0"/>
              <a:t>Upload Research File Validation</a:t>
            </a:r>
            <a:endParaRPr dirty="0"/>
          </a:p>
        </p:txBody>
      </p:sp>
      <p:pic>
        <p:nvPicPr>
          <p:cNvPr id="4" name="Picture 3">
            <a:extLst>
              <a:ext uri="{FF2B5EF4-FFF2-40B4-BE49-F238E27FC236}">
                <a16:creationId xmlns:a16="http://schemas.microsoft.com/office/drawing/2014/main" id="{1737BE19-483F-46B7-809D-8DD78B5AB368}"/>
              </a:ext>
            </a:extLst>
          </p:cNvPr>
          <p:cNvPicPr>
            <a:picLocks noChangeAspect="1"/>
          </p:cNvPicPr>
          <p:nvPr/>
        </p:nvPicPr>
        <p:blipFill>
          <a:blip r:embed="rId3"/>
          <a:stretch>
            <a:fillRect/>
          </a:stretch>
        </p:blipFill>
        <p:spPr>
          <a:xfrm>
            <a:off x="0" y="1237957"/>
            <a:ext cx="12192000" cy="5620043"/>
          </a:xfrm>
          <a:prstGeom prst="rect">
            <a:avLst/>
          </a:prstGeom>
        </p:spPr>
      </p:pic>
    </p:spTree>
    <p:extLst>
      <p:ext uri="{BB962C8B-B14F-4D97-AF65-F5344CB8AC3E}">
        <p14:creationId xmlns:p14="http://schemas.microsoft.com/office/powerpoint/2010/main" val="177030408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25"/>
          <p:cNvSpPr txBox="1">
            <a:spLocks noGrp="1"/>
          </p:cNvSpPr>
          <p:nvPr>
            <p:ph type="title"/>
          </p:nvPr>
        </p:nvSpPr>
        <p:spPr>
          <a:xfrm>
            <a:off x="503675" y="148700"/>
            <a:ext cx="10515600" cy="13749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45700" rIns="91425" bIns="45700" anchor="ctr" anchorCtr="0">
            <a:noAutofit/>
          </a:bodyPr>
          <a:lstStyle/>
          <a:p>
            <a:pPr lvl="0"/>
            <a:r>
              <a:rPr lang="en-IN" dirty="0">
                <a:solidFill>
                  <a:srgbClr val="7030A0"/>
                </a:solidFill>
                <a:latin typeface="Bahnschrift Light SemiCondensed" panose="020B0502040204020203" pitchFamily="34" charset="0"/>
              </a:rPr>
              <a:t>FACULTY PORTAL-</a:t>
            </a:r>
            <a:r>
              <a:rPr lang="en-IN" dirty="0"/>
              <a:t>Update Research Details</a:t>
            </a:r>
            <a:endParaRPr dirty="0"/>
          </a:p>
        </p:txBody>
      </p:sp>
      <p:pic>
        <p:nvPicPr>
          <p:cNvPr id="3" name="Picture 2">
            <a:extLst>
              <a:ext uri="{FF2B5EF4-FFF2-40B4-BE49-F238E27FC236}">
                <a16:creationId xmlns:a16="http://schemas.microsoft.com/office/drawing/2014/main" id="{5413F2BB-D508-4B35-99C9-9C1630798784}"/>
              </a:ext>
            </a:extLst>
          </p:cNvPr>
          <p:cNvPicPr>
            <a:picLocks noChangeAspect="1"/>
          </p:cNvPicPr>
          <p:nvPr/>
        </p:nvPicPr>
        <p:blipFill>
          <a:blip r:embed="rId3"/>
          <a:stretch>
            <a:fillRect/>
          </a:stretch>
        </p:blipFill>
        <p:spPr>
          <a:xfrm>
            <a:off x="0" y="1097280"/>
            <a:ext cx="12192000" cy="5760720"/>
          </a:xfrm>
          <a:prstGeom prst="rect">
            <a:avLst/>
          </a:prstGeom>
        </p:spPr>
      </p:pic>
    </p:spTree>
    <p:extLst>
      <p:ext uri="{BB962C8B-B14F-4D97-AF65-F5344CB8AC3E}">
        <p14:creationId xmlns:p14="http://schemas.microsoft.com/office/powerpoint/2010/main" val="342169743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25"/>
          <p:cNvSpPr txBox="1">
            <a:spLocks noGrp="1"/>
          </p:cNvSpPr>
          <p:nvPr>
            <p:ph type="title"/>
          </p:nvPr>
        </p:nvSpPr>
        <p:spPr>
          <a:xfrm>
            <a:off x="503675" y="148700"/>
            <a:ext cx="10515600" cy="13749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45700" rIns="91425" bIns="45700" anchor="ctr" anchorCtr="0">
            <a:noAutofit/>
          </a:bodyPr>
          <a:lstStyle/>
          <a:p>
            <a:pPr lvl="0"/>
            <a:r>
              <a:rPr lang="en-IN" dirty="0">
                <a:solidFill>
                  <a:srgbClr val="7030A0"/>
                </a:solidFill>
                <a:latin typeface="Bahnschrift Light SemiCondensed" panose="020B0502040204020203" pitchFamily="34" charset="0"/>
              </a:rPr>
              <a:t>FACULTY PORTAL-</a:t>
            </a:r>
            <a:r>
              <a:rPr lang="en-IN" dirty="0"/>
              <a:t>Update Research Details</a:t>
            </a:r>
            <a:endParaRPr dirty="0"/>
          </a:p>
        </p:txBody>
      </p:sp>
      <p:pic>
        <p:nvPicPr>
          <p:cNvPr id="6" name="Picture 5">
            <a:extLst>
              <a:ext uri="{FF2B5EF4-FFF2-40B4-BE49-F238E27FC236}">
                <a16:creationId xmlns:a16="http://schemas.microsoft.com/office/drawing/2014/main" id="{A8246E7D-9D0C-4934-A208-F2E5C5865C93}"/>
              </a:ext>
            </a:extLst>
          </p:cNvPr>
          <p:cNvPicPr>
            <a:picLocks noChangeAspect="1"/>
          </p:cNvPicPr>
          <p:nvPr/>
        </p:nvPicPr>
        <p:blipFill>
          <a:blip r:embed="rId3"/>
          <a:stretch>
            <a:fillRect/>
          </a:stretch>
        </p:blipFill>
        <p:spPr>
          <a:xfrm>
            <a:off x="0" y="1026942"/>
            <a:ext cx="12192000" cy="5831058"/>
          </a:xfrm>
          <a:prstGeom prst="rect">
            <a:avLst/>
          </a:prstGeom>
        </p:spPr>
      </p:pic>
    </p:spTree>
    <p:extLst>
      <p:ext uri="{BB962C8B-B14F-4D97-AF65-F5344CB8AC3E}">
        <p14:creationId xmlns:p14="http://schemas.microsoft.com/office/powerpoint/2010/main" val="220314411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25"/>
          <p:cNvSpPr txBox="1">
            <a:spLocks noGrp="1"/>
          </p:cNvSpPr>
          <p:nvPr>
            <p:ph type="title"/>
          </p:nvPr>
        </p:nvSpPr>
        <p:spPr>
          <a:xfrm>
            <a:off x="503675" y="148700"/>
            <a:ext cx="10515600" cy="13749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45700" rIns="91425" bIns="45700" anchor="ctr" anchorCtr="0">
            <a:noAutofit/>
          </a:bodyPr>
          <a:lstStyle/>
          <a:p>
            <a:pPr lvl="0"/>
            <a:r>
              <a:rPr lang="en-IN" dirty="0">
                <a:solidFill>
                  <a:srgbClr val="7030A0"/>
                </a:solidFill>
                <a:latin typeface="Bahnschrift Light SemiCondensed" panose="020B0502040204020203" pitchFamily="34" charset="0"/>
              </a:rPr>
              <a:t>FACULTY PORTAL-</a:t>
            </a:r>
            <a:r>
              <a:rPr lang="en-IN" dirty="0"/>
              <a:t>Update Research Details</a:t>
            </a:r>
            <a:endParaRPr dirty="0"/>
          </a:p>
        </p:txBody>
      </p:sp>
      <p:pic>
        <p:nvPicPr>
          <p:cNvPr id="4" name="Picture 3">
            <a:extLst>
              <a:ext uri="{FF2B5EF4-FFF2-40B4-BE49-F238E27FC236}">
                <a16:creationId xmlns:a16="http://schemas.microsoft.com/office/drawing/2014/main" id="{8496270B-F60D-4DAE-84B3-464638F638D6}"/>
              </a:ext>
            </a:extLst>
          </p:cNvPr>
          <p:cNvPicPr>
            <a:picLocks noChangeAspect="1"/>
          </p:cNvPicPr>
          <p:nvPr/>
        </p:nvPicPr>
        <p:blipFill>
          <a:blip r:embed="rId3"/>
          <a:stretch>
            <a:fillRect/>
          </a:stretch>
        </p:blipFill>
        <p:spPr>
          <a:xfrm>
            <a:off x="0" y="1041008"/>
            <a:ext cx="12192000" cy="5816991"/>
          </a:xfrm>
          <a:prstGeom prst="rect">
            <a:avLst/>
          </a:prstGeom>
        </p:spPr>
      </p:pic>
    </p:spTree>
    <p:extLst>
      <p:ext uri="{BB962C8B-B14F-4D97-AF65-F5344CB8AC3E}">
        <p14:creationId xmlns:p14="http://schemas.microsoft.com/office/powerpoint/2010/main" val="303187823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25"/>
          <p:cNvSpPr txBox="1">
            <a:spLocks noGrp="1"/>
          </p:cNvSpPr>
          <p:nvPr>
            <p:ph type="title"/>
          </p:nvPr>
        </p:nvSpPr>
        <p:spPr>
          <a:xfrm>
            <a:off x="503675" y="148700"/>
            <a:ext cx="10515600" cy="13749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45700" rIns="91425" bIns="45700" anchor="ctr" anchorCtr="0">
            <a:noAutofit/>
          </a:bodyPr>
          <a:lstStyle/>
          <a:p>
            <a:pPr lvl="0"/>
            <a:r>
              <a:rPr lang="en-IN" dirty="0">
                <a:solidFill>
                  <a:srgbClr val="7030A0"/>
                </a:solidFill>
                <a:latin typeface="Bahnschrift Light SemiCondensed" panose="020B0502040204020203" pitchFamily="34" charset="0"/>
              </a:rPr>
              <a:t>FACULTY PORTAL-</a:t>
            </a:r>
            <a:r>
              <a:rPr lang="en-IN" dirty="0"/>
              <a:t>Update Research Details</a:t>
            </a:r>
            <a:endParaRPr dirty="0"/>
          </a:p>
        </p:txBody>
      </p:sp>
      <p:pic>
        <p:nvPicPr>
          <p:cNvPr id="2" name="Picture 1">
            <a:extLst>
              <a:ext uri="{FF2B5EF4-FFF2-40B4-BE49-F238E27FC236}">
                <a16:creationId xmlns:a16="http://schemas.microsoft.com/office/drawing/2014/main" id="{3267AE29-B2DC-4F24-9BFC-EACF21D47A9B}"/>
              </a:ext>
            </a:extLst>
          </p:cNvPr>
          <p:cNvPicPr>
            <a:picLocks noChangeAspect="1"/>
          </p:cNvPicPr>
          <p:nvPr/>
        </p:nvPicPr>
        <p:blipFill>
          <a:blip r:embed="rId3"/>
          <a:stretch>
            <a:fillRect/>
          </a:stretch>
        </p:blipFill>
        <p:spPr>
          <a:xfrm>
            <a:off x="0" y="1055077"/>
            <a:ext cx="12192000" cy="5802923"/>
          </a:xfrm>
          <a:prstGeom prst="rect">
            <a:avLst/>
          </a:prstGeom>
        </p:spPr>
      </p:pic>
    </p:spTree>
    <p:extLst>
      <p:ext uri="{BB962C8B-B14F-4D97-AF65-F5344CB8AC3E}">
        <p14:creationId xmlns:p14="http://schemas.microsoft.com/office/powerpoint/2010/main" val="205162943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25"/>
          <p:cNvSpPr txBox="1">
            <a:spLocks noGrp="1"/>
          </p:cNvSpPr>
          <p:nvPr>
            <p:ph type="title"/>
          </p:nvPr>
        </p:nvSpPr>
        <p:spPr>
          <a:xfrm>
            <a:off x="196948" y="148700"/>
            <a:ext cx="11704320" cy="13749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45700" rIns="91425" bIns="45700" anchor="ctr" anchorCtr="0">
            <a:noAutofit/>
          </a:bodyPr>
          <a:lstStyle/>
          <a:p>
            <a:pPr lvl="0"/>
            <a:r>
              <a:rPr lang="en-IN" dirty="0">
                <a:solidFill>
                  <a:srgbClr val="7030A0"/>
                </a:solidFill>
                <a:latin typeface="Bahnschrift Light SemiCondensed" panose="020B0502040204020203" pitchFamily="34" charset="0"/>
              </a:rPr>
              <a:t>FACULTY PORTAL- </a:t>
            </a:r>
            <a:r>
              <a:rPr lang="en-IN" dirty="0"/>
              <a:t>Update Research Details Validation</a:t>
            </a:r>
            <a:endParaRPr dirty="0"/>
          </a:p>
        </p:txBody>
      </p:sp>
      <p:pic>
        <p:nvPicPr>
          <p:cNvPr id="3" name="Picture 2">
            <a:extLst>
              <a:ext uri="{FF2B5EF4-FFF2-40B4-BE49-F238E27FC236}">
                <a16:creationId xmlns:a16="http://schemas.microsoft.com/office/drawing/2014/main" id="{FE4AFC6F-E99D-4E5D-B246-06EE2343FEFB}"/>
              </a:ext>
            </a:extLst>
          </p:cNvPr>
          <p:cNvPicPr>
            <a:picLocks noChangeAspect="1"/>
          </p:cNvPicPr>
          <p:nvPr/>
        </p:nvPicPr>
        <p:blipFill>
          <a:blip r:embed="rId3"/>
          <a:stretch>
            <a:fillRect/>
          </a:stretch>
        </p:blipFill>
        <p:spPr>
          <a:xfrm>
            <a:off x="-46892" y="1288594"/>
            <a:ext cx="12192000" cy="5569406"/>
          </a:xfrm>
          <a:prstGeom prst="rect">
            <a:avLst/>
          </a:prstGeom>
        </p:spPr>
      </p:pic>
    </p:spTree>
    <p:extLst>
      <p:ext uri="{BB962C8B-B14F-4D97-AF65-F5344CB8AC3E}">
        <p14:creationId xmlns:p14="http://schemas.microsoft.com/office/powerpoint/2010/main" val="42116739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1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IN"/>
              <a:t>RELATIONAL SCHEMA</a:t>
            </a:r>
            <a:endParaRPr/>
          </a:p>
        </p:txBody>
      </p:sp>
      <p:pic>
        <p:nvPicPr>
          <p:cNvPr id="3" name="Picture 2">
            <a:extLst>
              <a:ext uri="{FF2B5EF4-FFF2-40B4-BE49-F238E27FC236}">
                <a16:creationId xmlns:a16="http://schemas.microsoft.com/office/drawing/2014/main" id="{6693479E-A7BF-4F10-B884-96AA406CB8EA}"/>
              </a:ext>
            </a:extLst>
          </p:cNvPr>
          <p:cNvPicPr>
            <a:picLocks noChangeAspect="1"/>
          </p:cNvPicPr>
          <p:nvPr/>
        </p:nvPicPr>
        <p:blipFill>
          <a:blip r:embed="rId3"/>
          <a:stretch>
            <a:fillRect/>
          </a:stretch>
        </p:blipFill>
        <p:spPr>
          <a:xfrm>
            <a:off x="942535" y="1452562"/>
            <a:ext cx="10241280" cy="5040313"/>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25"/>
          <p:cNvSpPr txBox="1">
            <a:spLocks noGrp="1"/>
          </p:cNvSpPr>
          <p:nvPr>
            <p:ph type="title"/>
          </p:nvPr>
        </p:nvSpPr>
        <p:spPr>
          <a:xfrm>
            <a:off x="503675" y="148700"/>
            <a:ext cx="10515600" cy="13749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45700" rIns="91425" bIns="45700" anchor="ctr" anchorCtr="0">
            <a:noAutofit/>
          </a:bodyPr>
          <a:lstStyle/>
          <a:p>
            <a:pPr lvl="0"/>
            <a:r>
              <a:rPr lang="en-IN" dirty="0">
                <a:solidFill>
                  <a:srgbClr val="7030A0"/>
                </a:solidFill>
                <a:latin typeface="Bahnschrift Light SemiCondensed" panose="020B0502040204020203" pitchFamily="34" charset="0"/>
              </a:rPr>
              <a:t>FACULTY PORTAL- </a:t>
            </a:r>
            <a:r>
              <a:rPr lang="en-IN" dirty="0"/>
              <a:t>Displaying Details Of Students Registered</a:t>
            </a:r>
            <a:endParaRPr dirty="0"/>
          </a:p>
        </p:txBody>
      </p:sp>
      <p:pic>
        <p:nvPicPr>
          <p:cNvPr id="2" name="Picture 1">
            <a:extLst>
              <a:ext uri="{FF2B5EF4-FFF2-40B4-BE49-F238E27FC236}">
                <a16:creationId xmlns:a16="http://schemas.microsoft.com/office/drawing/2014/main" id="{255A60D0-9C32-4A93-A5BF-C7D1E1022C94}"/>
              </a:ext>
            </a:extLst>
          </p:cNvPr>
          <p:cNvPicPr>
            <a:picLocks noChangeAspect="1"/>
          </p:cNvPicPr>
          <p:nvPr/>
        </p:nvPicPr>
        <p:blipFill>
          <a:blip r:embed="rId3"/>
          <a:stretch>
            <a:fillRect/>
          </a:stretch>
        </p:blipFill>
        <p:spPr>
          <a:xfrm>
            <a:off x="0" y="1322362"/>
            <a:ext cx="12192000" cy="5535637"/>
          </a:xfrm>
          <a:prstGeom prst="rect">
            <a:avLst/>
          </a:prstGeom>
        </p:spPr>
      </p:pic>
    </p:spTree>
    <p:extLst>
      <p:ext uri="{BB962C8B-B14F-4D97-AF65-F5344CB8AC3E}">
        <p14:creationId xmlns:p14="http://schemas.microsoft.com/office/powerpoint/2010/main" val="331078577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25"/>
          <p:cNvSpPr txBox="1">
            <a:spLocks noGrp="1"/>
          </p:cNvSpPr>
          <p:nvPr>
            <p:ph type="title"/>
          </p:nvPr>
        </p:nvSpPr>
        <p:spPr>
          <a:xfrm>
            <a:off x="503675" y="148700"/>
            <a:ext cx="10515600" cy="13749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r>
              <a:rPr lang="en-IN" dirty="0">
                <a:solidFill>
                  <a:srgbClr val="7030A0"/>
                </a:solidFill>
                <a:latin typeface="Bahnschrift Light SemiCondensed" panose="020B0502040204020203" pitchFamily="34" charset="0"/>
              </a:rPr>
              <a:t>FACULTY PORTAL-</a:t>
            </a:r>
            <a:r>
              <a:rPr lang="en-IN" dirty="0"/>
              <a:t> Registration Page</a:t>
            </a:r>
            <a:endParaRPr dirty="0"/>
          </a:p>
        </p:txBody>
      </p:sp>
      <p:pic>
        <p:nvPicPr>
          <p:cNvPr id="2" name="Picture 1">
            <a:extLst>
              <a:ext uri="{FF2B5EF4-FFF2-40B4-BE49-F238E27FC236}">
                <a16:creationId xmlns:a16="http://schemas.microsoft.com/office/drawing/2014/main" id="{34AC81E5-8A90-4176-BA97-D0B94C7C9B41}"/>
              </a:ext>
            </a:extLst>
          </p:cNvPr>
          <p:cNvPicPr>
            <a:picLocks noChangeAspect="1"/>
          </p:cNvPicPr>
          <p:nvPr/>
        </p:nvPicPr>
        <p:blipFill>
          <a:blip r:embed="rId3"/>
          <a:stretch>
            <a:fillRect/>
          </a:stretch>
        </p:blipFill>
        <p:spPr>
          <a:xfrm>
            <a:off x="0" y="1125414"/>
            <a:ext cx="12192000" cy="5732586"/>
          </a:xfrm>
          <a:prstGeom prst="rect">
            <a:avLst/>
          </a:prstGeom>
        </p:spPr>
      </p:pic>
    </p:spTree>
    <p:extLst>
      <p:ext uri="{BB962C8B-B14F-4D97-AF65-F5344CB8AC3E}">
        <p14:creationId xmlns:p14="http://schemas.microsoft.com/office/powerpoint/2010/main" val="317882247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25"/>
          <p:cNvSpPr txBox="1">
            <a:spLocks noGrp="1"/>
          </p:cNvSpPr>
          <p:nvPr>
            <p:ph type="title"/>
          </p:nvPr>
        </p:nvSpPr>
        <p:spPr>
          <a:xfrm>
            <a:off x="503675" y="148700"/>
            <a:ext cx="10515600" cy="13749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r>
              <a:rPr lang="en-IN" dirty="0">
                <a:solidFill>
                  <a:srgbClr val="7030A0"/>
                </a:solidFill>
                <a:latin typeface="Bahnschrift Light SemiCondensed" panose="020B0502040204020203" pitchFamily="34" charset="0"/>
              </a:rPr>
              <a:t>FACULTY PORTAL-</a:t>
            </a:r>
            <a:r>
              <a:rPr lang="en-IN" dirty="0"/>
              <a:t> Registration Page</a:t>
            </a:r>
            <a:endParaRPr dirty="0"/>
          </a:p>
        </p:txBody>
      </p:sp>
      <p:pic>
        <p:nvPicPr>
          <p:cNvPr id="3" name="Picture 2">
            <a:extLst>
              <a:ext uri="{FF2B5EF4-FFF2-40B4-BE49-F238E27FC236}">
                <a16:creationId xmlns:a16="http://schemas.microsoft.com/office/drawing/2014/main" id="{0F628601-D34F-466D-938B-F5B71CF03A04}"/>
              </a:ext>
            </a:extLst>
          </p:cNvPr>
          <p:cNvPicPr>
            <a:picLocks noChangeAspect="1"/>
          </p:cNvPicPr>
          <p:nvPr/>
        </p:nvPicPr>
        <p:blipFill>
          <a:blip r:embed="rId3"/>
          <a:stretch>
            <a:fillRect/>
          </a:stretch>
        </p:blipFill>
        <p:spPr>
          <a:xfrm>
            <a:off x="0" y="1111348"/>
            <a:ext cx="12192000" cy="5746652"/>
          </a:xfrm>
          <a:prstGeom prst="rect">
            <a:avLst/>
          </a:prstGeom>
        </p:spPr>
      </p:pic>
    </p:spTree>
    <p:extLst>
      <p:ext uri="{BB962C8B-B14F-4D97-AF65-F5344CB8AC3E}">
        <p14:creationId xmlns:p14="http://schemas.microsoft.com/office/powerpoint/2010/main" val="207140435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25"/>
          <p:cNvSpPr txBox="1">
            <a:spLocks noGrp="1"/>
          </p:cNvSpPr>
          <p:nvPr>
            <p:ph type="title"/>
          </p:nvPr>
        </p:nvSpPr>
        <p:spPr>
          <a:xfrm>
            <a:off x="503675" y="148700"/>
            <a:ext cx="10515600" cy="13749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r>
              <a:rPr lang="en-IN" dirty="0">
                <a:solidFill>
                  <a:srgbClr val="7030A0"/>
                </a:solidFill>
                <a:latin typeface="Bahnschrift Light SemiCondensed" panose="020B0502040204020203" pitchFamily="34" charset="0"/>
              </a:rPr>
              <a:t>FACULTY PORTAL-</a:t>
            </a:r>
            <a:r>
              <a:rPr lang="en-IN" dirty="0"/>
              <a:t> Registration Page</a:t>
            </a:r>
            <a:endParaRPr dirty="0"/>
          </a:p>
        </p:txBody>
      </p:sp>
      <p:pic>
        <p:nvPicPr>
          <p:cNvPr id="4" name="Picture 3">
            <a:extLst>
              <a:ext uri="{FF2B5EF4-FFF2-40B4-BE49-F238E27FC236}">
                <a16:creationId xmlns:a16="http://schemas.microsoft.com/office/drawing/2014/main" id="{A71B09B8-C6D7-4CDD-8049-11660FFE881C}"/>
              </a:ext>
            </a:extLst>
          </p:cNvPr>
          <p:cNvPicPr>
            <a:picLocks noChangeAspect="1"/>
          </p:cNvPicPr>
          <p:nvPr/>
        </p:nvPicPr>
        <p:blipFill>
          <a:blip r:embed="rId3"/>
          <a:stretch>
            <a:fillRect/>
          </a:stretch>
        </p:blipFill>
        <p:spPr>
          <a:xfrm>
            <a:off x="1" y="1223888"/>
            <a:ext cx="12192000" cy="5634111"/>
          </a:xfrm>
          <a:prstGeom prst="rect">
            <a:avLst/>
          </a:prstGeom>
        </p:spPr>
      </p:pic>
    </p:spTree>
    <p:extLst>
      <p:ext uri="{BB962C8B-B14F-4D97-AF65-F5344CB8AC3E}">
        <p14:creationId xmlns:p14="http://schemas.microsoft.com/office/powerpoint/2010/main" val="348588813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25"/>
          <p:cNvSpPr txBox="1">
            <a:spLocks noGrp="1"/>
          </p:cNvSpPr>
          <p:nvPr>
            <p:ph type="title"/>
          </p:nvPr>
        </p:nvSpPr>
        <p:spPr>
          <a:xfrm>
            <a:off x="503675" y="148700"/>
            <a:ext cx="10515600" cy="13749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None/>
            </a:pPr>
            <a:r>
              <a:rPr lang="en-IN" dirty="0">
                <a:solidFill>
                  <a:srgbClr val="7030A0"/>
                </a:solidFill>
                <a:latin typeface="Bahnschrift Light SemiCondensed" panose="020B0502040204020203" pitchFamily="34" charset="0"/>
              </a:rPr>
              <a:t>FACULTY PORTAL-</a:t>
            </a:r>
            <a:r>
              <a:rPr lang="en-IN" dirty="0"/>
              <a:t> Registration Page Validation</a:t>
            </a:r>
            <a:endParaRPr dirty="0"/>
          </a:p>
        </p:txBody>
      </p:sp>
      <p:pic>
        <p:nvPicPr>
          <p:cNvPr id="6" name="Picture 5">
            <a:extLst>
              <a:ext uri="{FF2B5EF4-FFF2-40B4-BE49-F238E27FC236}">
                <a16:creationId xmlns:a16="http://schemas.microsoft.com/office/drawing/2014/main" id="{0A651293-695C-4262-9B94-870A915E7610}"/>
              </a:ext>
            </a:extLst>
          </p:cNvPr>
          <p:cNvPicPr>
            <a:picLocks noChangeAspect="1"/>
          </p:cNvPicPr>
          <p:nvPr/>
        </p:nvPicPr>
        <p:blipFill>
          <a:blip r:embed="rId3"/>
          <a:stretch>
            <a:fillRect/>
          </a:stretch>
        </p:blipFill>
        <p:spPr>
          <a:xfrm>
            <a:off x="0" y="1167618"/>
            <a:ext cx="12192000" cy="5676314"/>
          </a:xfrm>
          <a:prstGeom prst="rect">
            <a:avLst/>
          </a:prstGeom>
        </p:spPr>
      </p:pic>
    </p:spTree>
    <p:extLst>
      <p:ext uri="{BB962C8B-B14F-4D97-AF65-F5344CB8AC3E}">
        <p14:creationId xmlns:p14="http://schemas.microsoft.com/office/powerpoint/2010/main" val="425422320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25"/>
          <p:cNvSpPr txBox="1">
            <a:spLocks noGrp="1"/>
          </p:cNvSpPr>
          <p:nvPr>
            <p:ph type="title"/>
          </p:nvPr>
        </p:nvSpPr>
        <p:spPr>
          <a:xfrm>
            <a:off x="503675" y="148700"/>
            <a:ext cx="10515600" cy="13749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45700" rIns="91425" bIns="45700" anchor="ctr" anchorCtr="0">
            <a:noAutofit/>
          </a:bodyPr>
          <a:lstStyle/>
          <a:p>
            <a:pPr lvl="0"/>
            <a:r>
              <a:rPr lang="en-IN" dirty="0">
                <a:solidFill>
                  <a:srgbClr val="7030A0"/>
                </a:solidFill>
                <a:latin typeface="Bahnschrift Light SemiCondensed" panose="020B0502040204020203" pitchFamily="34" charset="0"/>
              </a:rPr>
              <a:t>STUDENT PORTAL-</a:t>
            </a:r>
            <a:r>
              <a:rPr lang="en-IN" dirty="0"/>
              <a:t>Login Page</a:t>
            </a:r>
            <a:endParaRPr dirty="0"/>
          </a:p>
        </p:txBody>
      </p:sp>
      <p:pic>
        <p:nvPicPr>
          <p:cNvPr id="3" name="Picture 2">
            <a:extLst>
              <a:ext uri="{FF2B5EF4-FFF2-40B4-BE49-F238E27FC236}">
                <a16:creationId xmlns:a16="http://schemas.microsoft.com/office/drawing/2014/main" id="{04C51D2D-4189-4D79-8CF3-01B5AF3B2AF5}"/>
              </a:ext>
            </a:extLst>
          </p:cNvPr>
          <p:cNvPicPr>
            <a:picLocks noChangeAspect="1"/>
          </p:cNvPicPr>
          <p:nvPr/>
        </p:nvPicPr>
        <p:blipFill>
          <a:blip r:embed="rId3"/>
          <a:stretch>
            <a:fillRect/>
          </a:stretch>
        </p:blipFill>
        <p:spPr>
          <a:xfrm>
            <a:off x="0" y="1223888"/>
            <a:ext cx="12192000" cy="5634111"/>
          </a:xfrm>
          <a:prstGeom prst="rect">
            <a:avLst/>
          </a:prstGeom>
        </p:spPr>
      </p:pic>
    </p:spTree>
    <p:extLst>
      <p:ext uri="{BB962C8B-B14F-4D97-AF65-F5344CB8AC3E}">
        <p14:creationId xmlns:p14="http://schemas.microsoft.com/office/powerpoint/2010/main" val="388958253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25"/>
          <p:cNvSpPr txBox="1">
            <a:spLocks noGrp="1"/>
          </p:cNvSpPr>
          <p:nvPr>
            <p:ph type="title"/>
          </p:nvPr>
        </p:nvSpPr>
        <p:spPr>
          <a:xfrm>
            <a:off x="503675" y="148700"/>
            <a:ext cx="10515600" cy="13749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45700" rIns="91425" bIns="45700" anchor="ctr" anchorCtr="0">
            <a:noAutofit/>
          </a:bodyPr>
          <a:lstStyle/>
          <a:p>
            <a:pPr lvl="0"/>
            <a:r>
              <a:rPr lang="en-IN" dirty="0">
                <a:solidFill>
                  <a:srgbClr val="7030A0"/>
                </a:solidFill>
                <a:latin typeface="Bahnschrift Light SemiCondensed" panose="020B0502040204020203" pitchFamily="34" charset="0"/>
              </a:rPr>
              <a:t>STUDENT PORTAL-</a:t>
            </a:r>
            <a:r>
              <a:rPr lang="en-IN" dirty="0"/>
              <a:t>Login Page</a:t>
            </a:r>
            <a:endParaRPr dirty="0"/>
          </a:p>
        </p:txBody>
      </p:sp>
      <p:pic>
        <p:nvPicPr>
          <p:cNvPr id="3" name="Picture 2">
            <a:extLst>
              <a:ext uri="{FF2B5EF4-FFF2-40B4-BE49-F238E27FC236}">
                <a16:creationId xmlns:a16="http://schemas.microsoft.com/office/drawing/2014/main" id="{C2408F77-527C-4DD0-8E2F-3E6BF0208016}"/>
              </a:ext>
            </a:extLst>
          </p:cNvPr>
          <p:cNvPicPr>
            <a:picLocks noChangeAspect="1"/>
          </p:cNvPicPr>
          <p:nvPr/>
        </p:nvPicPr>
        <p:blipFill>
          <a:blip r:embed="rId3"/>
          <a:stretch>
            <a:fillRect/>
          </a:stretch>
        </p:blipFill>
        <p:spPr>
          <a:xfrm>
            <a:off x="0" y="1167618"/>
            <a:ext cx="12192000" cy="5690382"/>
          </a:xfrm>
          <a:prstGeom prst="rect">
            <a:avLst/>
          </a:prstGeom>
        </p:spPr>
      </p:pic>
    </p:spTree>
    <p:extLst>
      <p:ext uri="{BB962C8B-B14F-4D97-AF65-F5344CB8AC3E}">
        <p14:creationId xmlns:p14="http://schemas.microsoft.com/office/powerpoint/2010/main" val="39569107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25"/>
          <p:cNvSpPr txBox="1">
            <a:spLocks noGrp="1"/>
          </p:cNvSpPr>
          <p:nvPr>
            <p:ph type="title"/>
          </p:nvPr>
        </p:nvSpPr>
        <p:spPr>
          <a:xfrm>
            <a:off x="503675" y="148700"/>
            <a:ext cx="10515600" cy="13749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45700" rIns="91425" bIns="45700" anchor="ctr" anchorCtr="0">
            <a:noAutofit/>
          </a:bodyPr>
          <a:lstStyle/>
          <a:p>
            <a:pPr lvl="0"/>
            <a:r>
              <a:rPr lang="en-IN" dirty="0">
                <a:solidFill>
                  <a:srgbClr val="7030A0"/>
                </a:solidFill>
                <a:latin typeface="Bahnschrift Light SemiCondensed" panose="020B0502040204020203" pitchFamily="34" charset="0"/>
              </a:rPr>
              <a:t>STUDENT PORTAL-</a:t>
            </a:r>
            <a:r>
              <a:rPr lang="en-IN" dirty="0"/>
              <a:t>Login Page Validation</a:t>
            </a:r>
            <a:endParaRPr dirty="0"/>
          </a:p>
        </p:txBody>
      </p:sp>
      <p:pic>
        <p:nvPicPr>
          <p:cNvPr id="7" name="Picture 6">
            <a:extLst>
              <a:ext uri="{FF2B5EF4-FFF2-40B4-BE49-F238E27FC236}">
                <a16:creationId xmlns:a16="http://schemas.microsoft.com/office/drawing/2014/main" id="{065408E4-A503-4E30-BAEA-B824BBC24E72}"/>
              </a:ext>
            </a:extLst>
          </p:cNvPr>
          <p:cNvPicPr>
            <a:picLocks noChangeAspect="1"/>
          </p:cNvPicPr>
          <p:nvPr/>
        </p:nvPicPr>
        <p:blipFill>
          <a:blip r:embed="rId3"/>
          <a:stretch>
            <a:fillRect/>
          </a:stretch>
        </p:blipFill>
        <p:spPr>
          <a:xfrm>
            <a:off x="0" y="1125414"/>
            <a:ext cx="12192000" cy="5732585"/>
          </a:xfrm>
          <a:prstGeom prst="rect">
            <a:avLst/>
          </a:prstGeom>
        </p:spPr>
      </p:pic>
    </p:spTree>
    <p:extLst>
      <p:ext uri="{BB962C8B-B14F-4D97-AF65-F5344CB8AC3E}">
        <p14:creationId xmlns:p14="http://schemas.microsoft.com/office/powerpoint/2010/main" val="192392364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25"/>
          <p:cNvSpPr txBox="1">
            <a:spLocks noGrp="1"/>
          </p:cNvSpPr>
          <p:nvPr>
            <p:ph type="title"/>
          </p:nvPr>
        </p:nvSpPr>
        <p:spPr>
          <a:xfrm>
            <a:off x="503675" y="148700"/>
            <a:ext cx="10515600" cy="13749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45700" rIns="91425" bIns="45700" anchor="ctr" anchorCtr="0">
            <a:noAutofit/>
          </a:bodyPr>
          <a:lstStyle/>
          <a:p>
            <a:pPr lvl="0"/>
            <a:r>
              <a:rPr lang="en-IN" dirty="0">
                <a:solidFill>
                  <a:srgbClr val="7030A0"/>
                </a:solidFill>
                <a:latin typeface="Bahnschrift Light SemiCondensed" panose="020B0502040204020203" pitchFamily="34" charset="0"/>
              </a:rPr>
              <a:t>STUDENT PORTAL-</a:t>
            </a:r>
            <a:r>
              <a:rPr lang="en-IN" dirty="0"/>
              <a:t>Home Page</a:t>
            </a:r>
            <a:endParaRPr dirty="0"/>
          </a:p>
        </p:txBody>
      </p:sp>
      <p:pic>
        <p:nvPicPr>
          <p:cNvPr id="2" name="Picture 1">
            <a:extLst>
              <a:ext uri="{FF2B5EF4-FFF2-40B4-BE49-F238E27FC236}">
                <a16:creationId xmlns:a16="http://schemas.microsoft.com/office/drawing/2014/main" id="{A87E5233-6804-42B8-83A5-1B6A1B5409C5}"/>
              </a:ext>
            </a:extLst>
          </p:cNvPr>
          <p:cNvPicPr>
            <a:picLocks noChangeAspect="1"/>
          </p:cNvPicPr>
          <p:nvPr/>
        </p:nvPicPr>
        <p:blipFill>
          <a:blip r:embed="rId3"/>
          <a:stretch>
            <a:fillRect/>
          </a:stretch>
        </p:blipFill>
        <p:spPr>
          <a:xfrm>
            <a:off x="0" y="1165860"/>
            <a:ext cx="12192000" cy="5692140"/>
          </a:xfrm>
          <a:prstGeom prst="rect">
            <a:avLst/>
          </a:prstGeom>
        </p:spPr>
      </p:pic>
    </p:spTree>
    <p:extLst>
      <p:ext uri="{BB962C8B-B14F-4D97-AF65-F5344CB8AC3E}">
        <p14:creationId xmlns:p14="http://schemas.microsoft.com/office/powerpoint/2010/main" val="182330583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25"/>
          <p:cNvSpPr txBox="1">
            <a:spLocks noGrp="1"/>
          </p:cNvSpPr>
          <p:nvPr>
            <p:ph type="title"/>
          </p:nvPr>
        </p:nvSpPr>
        <p:spPr>
          <a:xfrm>
            <a:off x="503675" y="148700"/>
            <a:ext cx="10515600" cy="13749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45700" rIns="91425" bIns="45700" anchor="ctr" anchorCtr="0">
            <a:noAutofit/>
          </a:bodyPr>
          <a:lstStyle/>
          <a:p>
            <a:pPr lvl="0"/>
            <a:r>
              <a:rPr lang="en-IN" dirty="0">
                <a:solidFill>
                  <a:srgbClr val="7030A0"/>
                </a:solidFill>
                <a:latin typeface="Bahnschrift Light SemiCondensed" panose="020B0502040204020203" pitchFamily="34" charset="0"/>
              </a:rPr>
              <a:t>STUDENT PORTAL-</a:t>
            </a:r>
            <a:r>
              <a:rPr lang="en-IN" dirty="0"/>
              <a:t>Faculty Details Page</a:t>
            </a:r>
            <a:endParaRPr dirty="0"/>
          </a:p>
        </p:txBody>
      </p:sp>
      <p:pic>
        <p:nvPicPr>
          <p:cNvPr id="2" name="Picture 1">
            <a:extLst>
              <a:ext uri="{FF2B5EF4-FFF2-40B4-BE49-F238E27FC236}">
                <a16:creationId xmlns:a16="http://schemas.microsoft.com/office/drawing/2014/main" id="{B27D9723-6AFC-4DA3-963D-BD386E34A7C1}"/>
              </a:ext>
            </a:extLst>
          </p:cNvPr>
          <p:cNvPicPr>
            <a:picLocks noChangeAspect="1"/>
          </p:cNvPicPr>
          <p:nvPr/>
        </p:nvPicPr>
        <p:blipFill>
          <a:blip r:embed="rId3"/>
          <a:stretch>
            <a:fillRect/>
          </a:stretch>
        </p:blipFill>
        <p:spPr>
          <a:xfrm>
            <a:off x="0" y="1139482"/>
            <a:ext cx="12192000" cy="5718517"/>
          </a:xfrm>
          <a:prstGeom prst="rect">
            <a:avLst/>
          </a:prstGeom>
        </p:spPr>
      </p:pic>
    </p:spTree>
    <p:extLst>
      <p:ext uri="{BB962C8B-B14F-4D97-AF65-F5344CB8AC3E}">
        <p14:creationId xmlns:p14="http://schemas.microsoft.com/office/powerpoint/2010/main" val="39699598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8"/>
          <p:cNvSpPr txBox="1">
            <a:spLocks noGrp="1"/>
          </p:cNvSpPr>
          <p:nvPr>
            <p:ph type="title"/>
          </p:nvPr>
        </p:nvSpPr>
        <p:spPr>
          <a:xfrm>
            <a:off x="838200" y="365126"/>
            <a:ext cx="10515600" cy="605545"/>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3240"/>
              <a:buFont typeface="Calibri"/>
              <a:buNone/>
            </a:pPr>
            <a:r>
              <a:rPr lang="en-IN" sz="3240" b="1" dirty="0"/>
              <a:t>MODULES</a:t>
            </a:r>
            <a:br>
              <a:rPr lang="en-IN" sz="3240" dirty="0"/>
            </a:br>
            <a:endParaRPr sz="3240" dirty="0"/>
          </a:p>
        </p:txBody>
      </p:sp>
      <p:sp>
        <p:nvSpPr>
          <p:cNvPr id="117" name="Google Shape;117;p18"/>
          <p:cNvSpPr txBox="1">
            <a:spLocks noGrp="1"/>
          </p:cNvSpPr>
          <p:nvPr>
            <p:ph type="body" idx="1"/>
          </p:nvPr>
        </p:nvSpPr>
        <p:spPr>
          <a:xfrm>
            <a:off x="838200" y="674614"/>
            <a:ext cx="10515600" cy="56316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590"/>
              <a:buNone/>
            </a:pPr>
            <a:r>
              <a:rPr lang="en-IN" b="1" i="1" dirty="0"/>
              <a:t>MODULE-1</a:t>
            </a:r>
            <a:r>
              <a:rPr lang="en-IN" b="1" dirty="0"/>
              <a:t>:</a:t>
            </a:r>
            <a:r>
              <a:rPr lang="en-IN" i="1" dirty="0"/>
              <a:t>Employee login</a:t>
            </a:r>
            <a:endParaRPr i="1" dirty="0"/>
          </a:p>
          <a:p>
            <a:pPr marL="342900" algn="just">
              <a:buClr>
                <a:srgbClr val="FF0000"/>
              </a:buClr>
              <a:buSzPts val="2590"/>
            </a:pPr>
            <a:r>
              <a:rPr lang="en-IN" i="1" dirty="0">
                <a:solidFill>
                  <a:srgbClr val="FF0000"/>
                </a:solidFill>
              </a:rPr>
              <a:t>Purpose</a:t>
            </a:r>
            <a:r>
              <a:rPr lang="en-IN" i="1" dirty="0"/>
              <a:t>:</a:t>
            </a:r>
            <a:r>
              <a:rPr lang="en-IN" dirty="0"/>
              <a:t> To maintain the security, integrity and privacy of the database.</a:t>
            </a:r>
            <a:endParaRPr dirty="0"/>
          </a:p>
          <a:p>
            <a:pPr marL="342900" algn="just">
              <a:buSzPts val="2590"/>
            </a:pPr>
            <a:r>
              <a:rPr lang="en-IN" i="1" dirty="0">
                <a:solidFill>
                  <a:srgbClr val="FF0000"/>
                </a:solidFill>
              </a:rPr>
              <a:t>Input</a:t>
            </a:r>
            <a:r>
              <a:rPr lang="en-IN" i="1" dirty="0"/>
              <a:t>:</a:t>
            </a:r>
            <a:r>
              <a:rPr lang="en-IN" dirty="0"/>
              <a:t> Username, Unique Employee ID, Password</a:t>
            </a:r>
            <a:endParaRPr dirty="0"/>
          </a:p>
          <a:p>
            <a:pPr marL="342900" algn="just">
              <a:buSzPts val="2590"/>
            </a:pPr>
            <a:r>
              <a:rPr lang="en-IN" i="1" dirty="0">
                <a:solidFill>
                  <a:srgbClr val="FF0000"/>
                </a:solidFill>
              </a:rPr>
              <a:t>Processing</a:t>
            </a:r>
            <a:r>
              <a:rPr lang="en-IN" i="1" dirty="0"/>
              <a:t>:</a:t>
            </a:r>
            <a:r>
              <a:rPr lang="en-IN" dirty="0"/>
              <a:t> When an employee enters his/ her unique employee ID, along with the username and password, it processes to their personal account.</a:t>
            </a:r>
            <a:endParaRPr dirty="0"/>
          </a:p>
          <a:p>
            <a:pPr marL="342900" algn="just">
              <a:buSzPts val="2590"/>
            </a:pPr>
            <a:r>
              <a:rPr lang="en-IN" i="1" dirty="0">
                <a:solidFill>
                  <a:srgbClr val="FF0000"/>
                </a:solidFill>
              </a:rPr>
              <a:t>Output</a:t>
            </a:r>
            <a:r>
              <a:rPr lang="en-IN" i="1" dirty="0"/>
              <a:t>:</a:t>
            </a:r>
            <a:r>
              <a:rPr lang="en-IN" dirty="0"/>
              <a:t> Displays the employees personal and research details.</a:t>
            </a:r>
            <a:endParaRPr dirty="0"/>
          </a:p>
          <a:p>
            <a:pPr marL="0" lvl="0" indent="0" algn="l" rtl="0">
              <a:lnSpc>
                <a:spcPct val="90000"/>
              </a:lnSpc>
              <a:spcBef>
                <a:spcPts val="1000"/>
              </a:spcBef>
              <a:spcAft>
                <a:spcPts val="0"/>
              </a:spcAft>
              <a:buClr>
                <a:schemeClr val="dk1"/>
              </a:buClr>
              <a:buSzPts val="2590"/>
              <a:buNone/>
            </a:pPr>
            <a:r>
              <a:rPr lang="en-IN" b="1" i="1" dirty="0"/>
              <a:t>MODULE-2</a:t>
            </a:r>
            <a:r>
              <a:rPr lang="en-IN" b="1" dirty="0"/>
              <a:t>:</a:t>
            </a:r>
            <a:r>
              <a:rPr lang="en-IN" i="1" dirty="0"/>
              <a:t>Employee sign-up</a:t>
            </a:r>
            <a:endParaRPr i="1" dirty="0"/>
          </a:p>
          <a:p>
            <a:pPr marL="342900" algn="just">
              <a:buClr>
                <a:srgbClr val="FF0000"/>
              </a:buClr>
              <a:buSzPts val="2590"/>
            </a:pPr>
            <a:r>
              <a:rPr lang="en-IN" i="1" dirty="0">
                <a:solidFill>
                  <a:srgbClr val="FF0000"/>
                </a:solidFill>
              </a:rPr>
              <a:t>Purpose</a:t>
            </a:r>
            <a:r>
              <a:rPr lang="en-IN" i="1" dirty="0"/>
              <a:t>: </a:t>
            </a:r>
            <a:r>
              <a:rPr lang="en-IN" dirty="0"/>
              <a:t>It is helpful the new users who aren’t existing in this management system.</a:t>
            </a:r>
            <a:endParaRPr dirty="0"/>
          </a:p>
          <a:p>
            <a:pPr marL="342900" algn="just">
              <a:buSzPts val="2590"/>
            </a:pPr>
            <a:r>
              <a:rPr lang="en-IN" i="1" dirty="0">
                <a:solidFill>
                  <a:srgbClr val="FF0000"/>
                </a:solidFill>
              </a:rPr>
              <a:t>Input</a:t>
            </a:r>
            <a:r>
              <a:rPr lang="en-IN" i="1" dirty="0"/>
              <a:t>: </a:t>
            </a:r>
            <a:r>
              <a:rPr lang="en-IN" dirty="0"/>
              <a:t>Name, Password, Retype password and Personal Details.</a:t>
            </a:r>
            <a:endParaRPr dirty="0"/>
          </a:p>
          <a:p>
            <a:pPr marL="342900" algn="just">
              <a:buSzPts val="2590"/>
            </a:pPr>
            <a:r>
              <a:rPr lang="en-IN" i="1" dirty="0">
                <a:solidFill>
                  <a:srgbClr val="FF0000"/>
                </a:solidFill>
              </a:rPr>
              <a:t>Processing</a:t>
            </a:r>
            <a:r>
              <a:rPr lang="en-IN" i="1" dirty="0"/>
              <a:t>: </a:t>
            </a:r>
            <a:r>
              <a:rPr lang="en-IN" dirty="0"/>
              <a:t>Creates a new row in the database for every new employee.</a:t>
            </a:r>
            <a:endParaRPr dirty="0"/>
          </a:p>
          <a:p>
            <a:pPr marL="342900" algn="just">
              <a:spcAft>
                <a:spcPts val="2100"/>
              </a:spcAft>
              <a:buSzPts val="2590"/>
            </a:pPr>
            <a:r>
              <a:rPr lang="en-IN" i="1" dirty="0">
                <a:solidFill>
                  <a:srgbClr val="FF0000"/>
                </a:solidFill>
              </a:rPr>
              <a:t>Output</a:t>
            </a:r>
            <a:r>
              <a:rPr lang="en-IN" i="1" dirty="0"/>
              <a:t>: </a:t>
            </a:r>
            <a:r>
              <a:rPr lang="en-IN" dirty="0"/>
              <a:t>New login credentials for that employee will be created.</a:t>
            </a:r>
            <a:endParaRPr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25"/>
          <p:cNvSpPr txBox="1">
            <a:spLocks noGrp="1"/>
          </p:cNvSpPr>
          <p:nvPr>
            <p:ph type="title"/>
          </p:nvPr>
        </p:nvSpPr>
        <p:spPr>
          <a:xfrm>
            <a:off x="503675" y="148700"/>
            <a:ext cx="10515600" cy="13749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45700" rIns="91425" bIns="45700" anchor="ctr" anchorCtr="0">
            <a:noAutofit/>
          </a:bodyPr>
          <a:lstStyle/>
          <a:p>
            <a:pPr lvl="0"/>
            <a:r>
              <a:rPr lang="en-IN" dirty="0">
                <a:solidFill>
                  <a:srgbClr val="7030A0"/>
                </a:solidFill>
                <a:latin typeface="Bahnschrift Light SemiCondensed" panose="020B0502040204020203" pitchFamily="34" charset="0"/>
              </a:rPr>
              <a:t>STUDENT PORTAL-</a:t>
            </a:r>
            <a:r>
              <a:rPr lang="en-IN" dirty="0"/>
              <a:t>Faculty Details Page</a:t>
            </a:r>
            <a:endParaRPr dirty="0"/>
          </a:p>
        </p:txBody>
      </p:sp>
      <p:pic>
        <p:nvPicPr>
          <p:cNvPr id="2" name="Picture 1">
            <a:extLst>
              <a:ext uri="{FF2B5EF4-FFF2-40B4-BE49-F238E27FC236}">
                <a16:creationId xmlns:a16="http://schemas.microsoft.com/office/drawing/2014/main" id="{F0746D4F-C6EF-44C4-9009-0257CA097CF0}"/>
              </a:ext>
            </a:extLst>
          </p:cNvPr>
          <p:cNvPicPr>
            <a:picLocks noChangeAspect="1"/>
          </p:cNvPicPr>
          <p:nvPr/>
        </p:nvPicPr>
        <p:blipFill>
          <a:blip r:embed="rId3"/>
          <a:stretch>
            <a:fillRect/>
          </a:stretch>
        </p:blipFill>
        <p:spPr>
          <a:xfrm>
            <a:off x="0" y="1181686"/>
            <a:ext cx="12192000" cy="5676314"/>
          </a:xfrm>
          <a:prstGeom prst="rect">
            <a:avLst/>
          </a:prstGeom>
        </p:spPr>
      </p:pic>
    </p:spTree>
    <p:extLst>
      <p:ext uri="{BB962C8B-B14F-4D97-AF65-F5344CB8AC3E}">
        <p14:creationId xmlns:p14="http://schemas.microsoft.com/office/powerpoint/2010/main" val="195182967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25"/>
          <p:cNvSpPr txBox="1">
            <a:spLocks noGrp="1"/>
          </p:cNvSpPr>
          <p:nvPr>
            <p:ph type="title"/>
          </p:nvPr>
        </p:nvSpPr>
        <p:spPr>
          <a:xfrm>
            <a:off x="503675" y="148700"/>
            <a:ext cx="10515600" cy="13749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45700" rIns="91425" bIns="45700" anchor="ctr" anchorCtr="0">
            <a:noAutofit/>
          </a:bodyPr>
          <a:lstStyle/>
          <a:p>
            <a:pPr lvl="0"/>
            <a:r>
              <a:rPr lang="en-IN" dirty="0">
                <a:solidFill>
                  <a:srgbClr val="7030A0"/>
                </a:solidFill>
                <a:latin typeface="Bahnschrift Light SemiCondensed" panose="020B0502040204020203" pitchFamily="34" charset="0"/>
              </a:rPr>
              <a:t>STUDENT PORTAL-</a:t>
            </a:r>
            <a:r>
              <a:rPr lang="en-IN" dirty="0"/>
              <a:t>Registration Under a Faculty</a:t>
            </a:r>
            <a:endParaRPr dirty="0"/>
          </a:p>
        </p:txBody>
      </p:sp>
      <p:pic>
        <p:nvPicPr>
          <p:cNvPr id="4" name="Picture 3">
            <a:extLst>
              <a:ext uri="{FF2B5EF4-FFF2-40B4-BE49-F238E27FC236}">
                <a16:creationId xmlns:a16="http://schemas.microsoft.com/office/drawing/2014/main" id="{FE9D0689-7A20-4167-81E9-309CE8F583AB}"/>
              </a:ext>
            </a:extLst>
          </p:cNvPr>
          <p:cNvPicPr>
            <a:picLocks noChangeAspect="1"/>
          </p:cNvPicPr>
          <p:nvPr/>
        </p:nvPicPr>
        <p:blipFill>
          <a:blip r:embed="rId3"/>
          <a:stretch>
            <a:fillRect/>
          </a:stretch>
        </p:blipFill>
        <p:spPr>
          <a:xfrm>
            <a:off x="0" y="1181686"/>
            <a:ext cx="12192000" cy="5676314"/>
          </a:xfrm>
          <a:prstGeom prst="rect">
            <a:avLst/>
          </a:prstGeom>
        </p:spPr>
      </p:pic>
    </p:spTree>
    <p:extLst>
      <p:ext uri="{BB962C8B-B14F-4D97-AF65-F5344CB8AC3E}">
        <p14:creationId xmlns:p14="http://schemas.microsoft.com/office/powerpoint/2010/main" val="234874550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25"/>
          <p:cNvSpPr txBox="1">
            <a:spLocks noGrp="1"/>
          </p:cNvSpPr>
          <p:nvPr>
            <p:ph type="title"/>
          </p:nvPr>
        </p:nvSpPr>
        <p:spPr>
          <a:xfrm>
            <a:off x="503675" y="148700"/>
            <a:ext cx="10515600" cy="13749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45700" rIns="91425" bIns="45700" anchor="ctr" anchorCtr="0">
            <a:noAutofit/>
          </a:bodyPr>
          <a:lstStyle/>
          <a:p>
            <a:pPr lvl="0"/>
            <a:r>
              <a:rPr lang="en-IN" dirty="0">
                <a:solidFill>
                  <a:srgbClr val="7030A0"/>
                </a:solidFill>
                <a:latin typeface="Bahnschrift Light SemiCondensed" panose="020B0502040204020203" pitchFamily="34" charset="0"/>
              </a:rPr>
              <a:t>STUDENT PORTAL-</a:t>
            </a:r>
            <a:r>
              <a:rPr lang="en-IN" dirty="0"/>
              <a:t>Registration Under a Faculty</a:t>
            </a:r>
            <a:endParaRPr dirty="0"/>
          </a:p>
        </p:txBody>
      </p:sp>
      <p:pic>
        <p:nvPicPr>
          <p:cNvPr id="4" name="Picture 3">
            <a:extLst>
              <a:ext uri="{FF2B5EF4-FFF2-40B4-BE49-F238E27FC236}">
                <a16:creationId xmlns:a16="http://schemas.microsoft.com/office/drawing/2014/main" id="{A8950D3E-54B4-4CB3-AAE3-F7E857D8360B}"/>
              </a:ext>
            </a:extLst>
          </p:cNvPr>
          <p:cNvPicPr>
            <a:picLocks noChangeAspect="1"/>
          </p:cNvPicPr>
          <p:nvPr/>
        </p:nvPicPr>
        <p:blipFill>
          <a:blip r:embed="rId3"/>
          <a:stretch>
            <a:fillRect/>
          </a:stretch>
        </p:blipFill>
        <p:spPr>
          <a:xfrm>
            <a:off x="0" y="1188720"/>
            <a:ext cx="12192000" cy="5669280"/>
          </a:xfrm>
          <a:prstGeom prst="rect">
            <a:avLst/>
          </a:prstGeom>
        </p:spPr>
      </p:pic>
    </p:spTree>
    <p:extLst>
      <p:ext uri="{BB962C8B-B14F-4D97-AF65-F5344CB8AC3E}">
        <p14:creationId xmlns:p14="http://schemas.microsoft.com/office/powerpoint/2010/main" val="103169274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25"/>
          <p:cNvSpPr txBox="1">
            <a:spLocks noGrp="1"/>
          </p:cNvSpPr>
          <p:nvPr>
            <p:ph type="title"/>
          </p:nvPr>
        </p:nvSpPr>
        <p:spPr>
          <a:xfrm>
            <a:off x="503675" y="148700"/>
            <a:ext cx="10515600" cy="13749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45700" rIns="91425" bIns="45700" anchor="ctr" anchorCtr="0">
            <a:noAutofit/>
          </a:bodyPr>
          <a:lstStyle/>
          <a:p>
            <a:pPr lvl="0"/>
            <a:r>
              <a:rPr lang="en-IN" dirty="0">
                <a:solidFill>
                  <a:srgbClr val="7030A0"/>
                </a:solidFill>
                <a:latin typeface="Bahnschrift Light SemiCondensed" panose="020B0502040204020203" pitchFamily="34" charset="0"/>
              </a:rPr>
              <a:t>STUDENT PORTAL-</a:t>
            </a:r>
            <a:r>
              <a:rPr lang="en-IN" dirty="0"/>
              <a:t>Registration Under a Faculty</a:t>
            </a:r>
            <a:endParaRPr dirty="0"/>
          </a:p>
        </p:txBody>
      </p:sp>
      <p:pic>
        <p:nvPicPr>
          <p:cNvPr id="3" name="Picture 2">
            <a:extLst>
              <a:ext uri="{FF2B5EF4-FFF2-40B4-BE49-F238E27FC236}">
                <a16:creationId xmlns:a16="http://schemas.microsoft.com/office/drawing/2014/main" id="{F58C2E20-D018-4AC0-9B86-BBAA38EEBD6A}"/>
              </a:ext>
            </a:extLst>
          </p:cNvPr>
          <p:cNvPicPr>
            <a:picLocks noChangeAspect="1"/>
          </p:cNvPicPr>
          <p:nvPr/>
        </p:nvPicPr>
        <p:blipFill>
          <a:blip r:embed="rId3"/>
          <a:stretch>
            <a:fillRect/>
          </a:stretch>
        </p:blipFill>
        <p:spPr>
          <a:xfrm>
            <a:off x="0" y="1167617"/>
            <a:ext cx="12192000" cy="5690383"/>
          </a:xfrm>
          <a:prstGeom prst="rect">
            <a:avLst/>
          </a:prstGeom>
        </p:spPr>
      </p:pic>
    </p:spTree>
    <p:extLst>
      <p:ext uri="{BB962C8B-B14F-4D97-AF65-F5344CB8AC3E}">
        <p14:creationId xmlns:p14="http://schemas.microsoft.com/office/powerpoint/2010/main" val="79270845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25"/>
          <p:cNvSpPr txBox="1">
            <a:spLocks noGrp="1"/>
          </p:cNvSpPr>
          <p:nvPr>
            <p:ph type="title"/>
          </p:nvPr>
        </p:nvSpPr>
        <p:spPr>
          <a:xfrm>
            <a:off x="503675" y="148700"/>
            <a:ext cx="10515600" cy="13749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45700" rIns="91425" bIns="45700" anchor="ctr" anchorCtr="0">
            <a:noAutofit/>
          </a:bodyPr>
          <a:lstStyle/>
          <a:p>
            <a:pPr lvl="0"/>
            <a:r>
              <a:rPr lang="en-IN" dirty="0">
                <a:solidFill>
                  <a:srgbClr val="7030A0"/>
                </a:solidFill>
                <a:latin typeface="Bahnschrift Light SemiCondensed" panose="020B0502040204020203" pitchFamily="34" charset="0"/>
              </a:rPr>
              <a:t>STUDENT PORTAL-</a:t>
            </a:r>
            <a:r>
              <a:rPr lang="en-IN" dirty="0"/>
              <a:t>Registration Under a Faculty(Validation)</a:t>
            </a:r>
            <a:endParaRPr dirty="0"/>
          </a:p>
        </p:txBody>
      </p:sp>
      <p:pic>
        <p:nvPicPr>
          <p:cNvPr id="2" name="Picture 1">
            <a:extLst>
              <a:ext uri="{FF2B5EF4-FFF2-40B4-BE49-F238E27FC236}">
                <a16:creationId xmlns:a16="http://schemas.microsoft.com/office/drawing/2014/main" id="{2050DDF2-09C6-4201-8E23-71C0FE74AD4E}"/>
              </a:ext>
            </a:extLst>
          </p:cNvPr>
          <p:cNvPicPr>
            <a:picLocks noChangeAspect="1"/>
          </p:cNvPicPr>
          <p:nvPr/>
        </p:nvPicPr>
        <p:blipFill>
          <a:blip r:embed="rId3"/>
          <a:stretch>
            <a:fillRect/>
          </a:stretch>
        </p:blipFill>
        <p:spPr>
          <a:xfrm>
            <a:off x="0" y="1523600"/>
            <a:ext cx="12191999" cy="5334399"/>
          </a:xfrm>
          <a:prstGeom prst="rect">
            <a:avLst/>
          </a:prstGeom>
        </p:spPr>
      </p:pic>
    </p:spTree>
    <p:extLst>
      <p:ext uri="{BB962C8B-B14F-4D97-AF65-F5344CB8AC3E}">
        <p14:creationId xmlns:p14="http://schemas.microsoft.com/office/powerpoint/2010/main" val="335848440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25"/>
          <p:cNvSpPr txBox="1">
            <a:spLocks noGrp="1"/>
          </p:cNvSpPr>
          <p:nvPr>
            <p:ph type="title"/>
          </p:nvPr>
        </p:nvSpPr>
        <p:spPr>
          <a:xfrm>
            <a:off x="503675" y="148700"/>
            <a:ext cx="10515600" cy="13749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45700" rIns="91425" bIns="45700" anchor="ctr" anchorCtr="0">
            <a:noAutofit/>
          </a:bodyPr>
          <a:lstStyle/>
          <a:p>
            <a:pPr lvl="0"/>
            <a:r>
              <a:rPr lang="en-IN" dirty="0">
                <a:solidFill>
                  <a:srgbClr val="7030A0"/>
                </a:solidFill>
                <a:latin typeface="Bahnschrift Light SemiCondensed" panose="020B0502040204020203" pitchFamily="34" charset="0"/>
              </a:rPr>
              <a:t>STUDENT PORTAL-</a:t>
            </a:r>
            <a:r>
              <a:rPr lang="en-IN" dirty="0"/>
              <a:t>Displaying Personal Details</a:t>
            </a:r>
            <a:endParaRPr dirty="0"/>
          </a:p>
        </p:txBody>
      </p:sp>
      <p:pic>
        <p:nvPicPr>
          <p:cNvPr id="4" name="Picture 3">
            <a:extLst>
              <a:ext uri="{FF2B5EF4-FFF2-40B4-BE49-F238E27FC236}">
                <a16:creationId xmlns:a16="http://schemas.microsoft.com/office/drawing/2014/main" id="{78A24979-38B2-4CC3-84D5-C0802198012A}"/>
              </a:ext>
            </a:extLst>
          </p:cNvPr>
          <p:cNvPicPr>
            <a:picLocks noChangeAspect="1"/>
          </p:cNvPicPr>
          <p:nvPr/>
        </p:nvPicPr>
        <p:blipFill>
          <a:blip r:embed="rId3"/>
          <a:stretch>
            <a:fillRect/>
          </a:stretch>
        </p:blipFill>
        <p:spPr>
          <a:xfrm>
            <a:off x="0" y="1120140"/>
            <a:ext cx="12192000" cy="5737860"/>
          </a:xfrm>
          <a:prstGeom prst="rect">
            <a:avLst/>
          </a:prstGeom>
        </p:spPr>
      </p:pic>
    </p:spTree>
    <p:extLst>
      <p:ext uri="{BB962C8B-B14F-4D97-AF65-F5344CB8AC3E}">
        <p14:creationId xmlns:p14="http://schemas.microsoft.com/office/powerpoint/2010/main" val="163027868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25"/>
          <p:cNvSpPr txBox="1">
            <a:spLocks noGrp="1"/>
          </p:cNvSpPr>
          <p:nvPr>
            <p:ph type="title"/>
          </p:nvPr>
        </p:nvSpPr>
        <p:spPr>
          <a:xfrm>
            <a:off x="503675" y="148700"/>
            <a:ext cx="10515600" cy="13749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45700" rIns="91425" bIns="45700" anchor="ctr" anchorCtr="0">
            <a:noAutofit/>
          </a:bodyPr>
          <a:lstStyle/>
          <a:p>
            <a:pPr lvl="0"/>
            <a:r>
              <a:rPr lang="en-IN" dirty="0">
                <a:solidFill>
                  <a:srgbClr val="7030A0"/>
                </a:solidFill>
                <a:latin typeface="Bahnschrift Light SemiCondensed" panose="020B0502040204020203" pitchFamily="34" charset="0"/>
              </a:rPr>
              <a:t>STUDENT PORTAL-</a:t>
            </a:r>
            <a:r>
              <a:rPr lang="en-IN" dirty="0">
                <a:solidFill>
                  <a:srgbClr val="FF0000"/>
                </a:solidFill>
              </a:rPr>
              <a:t>Trying to register under another faculty</a:t>
            </a:r>
            <a:endParaRPr dirty="0">
              <a:solidFill>
                <a:srgbClr val="FF0000"/>
              </a:solidFill>
            </a:endParaRPr>
          </a:p>
        </p:txBody>
      </p:sp>
      <p:pic>
        <p:nvPicPr>
          <p:cNvPr id="3" name="Picture 2">
            <a:extLst>
              <a:ext uri="{FF2B5EF4-FFF2-40B4-BE49-F238E27FC236}">
                <a16:creationId xmlns:a16="http://schemas.microsoft.com/office/drawing/2014/main" id="{DD7209DF-6B01-457A-B3FC-82F2873BCE8F}"/>
              </a:ext>
            </a:extLst>
          </p:cNvPr>
          <p:cNvPicPr>
            <a:picLocks noChangeAspect="1"/>
          </p:cNvPicPr>
          <p:nvPr/>
        </p:nvPicPr>
        <p:blipFill>
          <a:blip r:embed="rId3"/>
          <a:stretch>
            <a:fillRect/>
          </a:stretch>
        </p:blipFill>
        <p:spPr>
          <a:xfrm>
            <a:off x="0" y="1420836"/>
            <a:ext cx="12192000" cy="5437164"/>
          </a:xfrm>
          <a:prstGeom prst="rect">
            <a:avLst/>
          </a:prstGeom>
        </p:spPr>
      </p:pic>
    </p:spTree>
    <p:extLst>
      <p:ext uri="{BB962C8B-B14F-4D97-AF65-F5344CB8AC3E}">
        <p14:creationId xmlns:p14="http://schemas.microsoft.com/office/powerpoint/2010/main" val="384947627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25"/>
          <p:cNvSpPr txBox="1">
            <a:spLocks noGrp="1"/>
          </p:cNvSpPr>
          <p:nvPr>
            <p:ph type="title"/>
          </p:nvPr>
        </p:nvSpPr>
        <p:spPr>
          <a:xfrm>
            <a:off x="503675" y="148700"/>
            <a:ext cx="10515600" cy="13749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45700" rIns="91425" bIns="45700" anchor="ctr" anchorCtr="0">
            <a:noAutofit/>
          </a:bodyPr>
          <a:lstStyle/>
          <a:p>
            <a:pPr lvl="0"/>
            <a:r>
              <a:rPr lang="en-IN" dirty="0">
                <a:solidFill>
                  <a:srgbClr val="7030A0"/>
                </a:solidFill>
                <a:latin typeface="Bahnschrift Light SemiCondensed" panose="020B0502040204020203" pitchFamily="34" charset="0"/>
              </a:rPr>
              <a:t>STUDENT PORTAL-</a:t>
            </a:r>
            <a:r>
              <a:rPr lang="en-IN" dirty="0"/>
              <a:t>Registration Page</a:t>
            </a:r>
            <a:endParaRPr dirty="0"/>
          </a:p>
        </p:txBody>
      </p:sp>
      <p:pic>
        <p:nvPicPr>
          <p:cNvPr id="4" name="Picture 3">
            <a:extLst>
              <a:ext uri="{FF2B5EF4-FFF2-40B4-BE49-F238E27FC236}">
                <a16:creationId xmlns:a16="http://schemas.microsoft.com/office/drawing/2014/main" id="{AF0895AF-41D3-4672-8483-B2B47F2574B0}"/>
              </a:ext>
            </a:extLst>
          </p:cNvPr>
          <p:cNvPicPr>
            <a:picLocks noChangeAspect="1"/>
          </p:cNvPicPr>
          <p:nvPr/>
        </p:nvPicPr>
        <p:blipFill>
          <a:blip r:embed="rId3"/>
          <a:stretch>
            <a:fillRect/>
          </a:stretch>
        </p:blipFill>
        <p:spPr>
          <a:xfrm>
            <a:off x="0" y="1139482"/>
            <a:ext cx="12192000" cy="5718517"/>
          </a:xfrm>
          <a:prstGeom prst="rect">
            <a:avLst/>
          </a:prstGeom>
        </p:spPr>
      </p:pic>
    </p:spTree>
    <p:extLst>
      <p:ext uri="{BB962C8B-B14F-4D97-AF65-F5344CB8AC3E}">
        <p14:creationId xmlns:p14="http://schemas.microsoft.com/office/powerpoint/2010/main" val="216522839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25"/>
          <p:cNvSpPr txBox="1">
            <a:spLocks noGrp="1"/>
          </p:cNvSpPr>
          <p:nvPr>
            <p:ph type="title"/>
          </p:nvPr>
        </p:nvSpPr>
        <p:spPr>
          <a:xfrm>
            <a:off x="503675" y="148700"/>
            <a:ext cx="10515600" cy="13749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45700" rIns="91425" bIns="45700" anchor="ctr" anchorCtr="0">
            <a:noAutofit/>
          </a:bodyPr>
          <a:lstStyle/>
          <a:p>
            <a:pPr lvl="0"/>
            <a:r>
              <a:rPr lang="en-IN" dirty="0">
                <a:solidFill>
                  <a:srgbClr val="7030A0"/>
                </a:solidFill>
                <a:latin typeface="Bahnschrift Light SemiCondensed" panose="020B0502040204020203" pitchFamily="34" charset="0"/>
              </a:rPr>
              <a:t>STUDENT PORTAL-</a:t>
            </a:r>
            <a:r>
              <a:rPr lang="en-IN" dirty="0"/>
              <a:t>Registration Page</a:t>
            </a:r>
            <a:endParaRPr dirty="0"/>
          </a:p>
        </p:txBody>
      </p:sp>
      <p:pic>
        <p:nvPicPr>
          <p:cNvPr id="4" name="Picture 3">
            <a:extLst>
              <a:ext uri="{FF2B5EF4-FFF2-40B4-BE49-F238E27FC236}">
                <a16:creationId xmlns:a16="http://schemas.microsoft.com/office/drawing/2014/main" id="{625F16F5-B739-47C2-B860-423C19D71BFD}"/>
              </a:ext>
            </a:extLst>
          </p:cNvPr>
          <p:cNvPicPr>
            <a:picLocks noChangeAspect="1"/>
          </p:cNvPicPr>
          <p:nvPr/>
        </p:nvPicPr>
        <p:blipFill>
          <a:blip r:embed="rId3"/>
          <a:stretch>
            <a:fillRect/>
          </a:stretch>
        </p:blipFill>
        <p:spPr>
          <a:xfrm>
            <a:off x="0" y="1165860"/>
            <a:ext cx="12192000" cy="5692140"/>
          </a:xfrm>
          <a:prstGeom prst="rect">
            <a:avLst/>
          </a:prstGeom>
        </p:spPr>
      </p:pic>
    </p:spTree>
    <p:extLst>
      <p:ext uri="{BB962C8B-B14F-4D97-AF65-F5344CB8AC3E}">
        <p14:creationId xmlns:p14="http://schemas.microsoft.com/office/powerpoint/2010/main" val="259871770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25"/>
          <p:cNvSpPr txBox="1">
            <a:spLocks noGrp="1"/>
          </p:cNvSpPr>
          <p:nvPr>
            <p:ph type="title"/>
          </p:nvPr>
        </p:nvSpPr>
        <p:spPr>
          <a:xfrm>
            <a:off x="503675" y="148700"/>
            <a:ext cx="10515600" cy="13749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45700" rIns="91425" bIns="45700" anchor="ctr" anchorCtr="0">
            <a:noAutofit/>
          </a:bodyPr>
          <a:lstStyle/>
          <a:p>
            <a:pPr lvl="0"/>
            <a:r>
              <a:rPr lang="en-IN" dirty="0">
                <a:solidFill>
                  <a:srgbClr val="7030A0"/>
                </a:solidFill>
                <a:latin typeface="Bahnschrift Light SemiCondensed" panose="020B0502040204020203" pitchFamily="34" charset="0"/>
              </a:rPr>
              <a:t>STUDENT PORTAL-</a:t>
            </a:r>
            <a:r>
              <a:rPr lang="en-IN" dirty="0"/>
              <a:t>Registration Page</a:t>
            </a:r>
            <a:endParaRPr dirty="0"/>
          </a:p>
        </p:txBody>
      </p:sp>
      <p:pic>
        <p:nvPicPr>
          <p:cNvPr id="4" name="Picture 3">
            <a:extLst>
              <a:ext uri="{FF2B5EF4-FFF2-40B4-BE49-F238E27FC236}">
                <a16:creationId xmlns:a16="http://schemas.microsoft.com/office/drawing/2014/main" id="{4ACA01CC-54F1-4F47-B44A-500B63AAFCD0}"/>
              </a:ext>
            </a:extLst>
          </p:cNvPr>
          <p:cNvPicPr>
            <a:picLocks noChangeAspect="1"/>
          </p:cNvPicPr>
          <p:nvPr/>
        </p:nvPicPr>
        <p:blipFill>
          <a:blip r:embed="rId3"/>
          <a:stretch>
            <a:fillRect/>
          </a:stretch>
        </p:blipFill>
        <p:spPr>
          <a:xfrm>
            <a:off x="0" y="1165860"/>
            <a:ext cx="12192000" cy="5715000"/>
          </a:xfrm>
          <a:prstGeom prst="rect">
            <a:avLst/>
          </a:prstGeom>
        </p:spPr>
      </p:pic>
    </p:spTree>
    <p:extLst>
      <p:ext uri="{BB962C8B-B14F-4D97-AF65-F5344CB8AC3E}">
        <p14:creationId xmlns:p14="http://schemas.microsoft.com/office/powerpoint/2010/main" val="9269744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19"/>
          <p:cNvSpPr txBox="1">
            <a:spLocks noGrp="1"/>
          </p:cNvSpPr>
          <p:nvPr>
            <p:ph type="body" idx="1"/>
          </p:nvPr>
        </p:nvSpPr>
        <p:spPr>
          <a:xfrm>
            <a:off x="838200" y="212035"/>
            <a:ext cx="10515600" cy="5964928"/>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590"/>
              <a:buNone/>
            </a:pPr>
            <a:r>
              <a:rPr lang="en-IN" b="1" i="1" dirty="0"/>
              <a:t>MODULE-3:</a:t>
            </a:r>
            <a:r>
              <a:rPr lang="en-IN" i="1" dirty="0"/>
              <a:t>Adding a new research</a:t>
            </a:r>
            <a:endParaRPr i="1" dirty="0"/>
          </a:p>
          <a:p>
            <a:pPr marL="342900" algn="just">
              <a:buSzPts val="2590"/>
            </a:pPr>
            <a:r>
              <a:rPr lang="en-IN" i="1" dirty="0">
                <a:solidFill>
                  <a:srgbClr val="FF0000"/>
                </a:solidFill>
              </a:rPr>
              <a:t>Purpose</a:t>
            </a:r>
            <a:r>
              <a:rPr lang="en-IN" dirty="0"/>
              <a:t>: Helps every employee to maintain the research work up-to-date.</a:t>
            </a:r>
            <a:endParaRPr dirty="0"/>
          </a:p>
          <a:p>
            <a:pPr marL="342900" algn="just">
              <a:buSzPts val="2590"/>
            </a:pPr>
            <a:r>
              <a:rPr lang="en-IN" i="1" dirty="0">
                <a:solidFill>
                  <a:srgbClr val="FF0000"/>
                </a:solidFill>
              </a:rPr>
              <a:t>Input</a:t>
            </a:r>
            <a:r>
              <a:rPr lang="en-IN" i="1" dirty="0"/>
              <a:t>: </a:t>
            </a:r>
            <a:r>
              <a:rPr lang="en-IN" dirty="0"/>
              <a:t>Type of Research, Research ID, Status of the research, Research title, Start date, End date</a:t>
            </a:r>
            <a:endParaRPr dirty="0"/>
          </a:p>
          <a:p>
            <a:pPr marL="342900" algn="just">
              <a:buSzPts val="2590"/>
            </a:pPr>
            <a:r>
              <a:rPr lang="en-IN" i="1" dirty="0">
                <a:solidFill>
                  <a:srgbClr val="FF0000"/>
                </a:solidFill>
              </a:rPr>
              <a:t>Processing</a:t>
            </a:r>
            <a:r>
              <a:rPr lang="en-IN" dirty="0"/>
              <a:t>: A new row is created in the research details database.</a:t>
            </a:r>
            <a:endParaRPr dirty="0"/>
          </a:p>
          <a:p>
            <a:pPr marL="342900" algn="just">
              <a:buClr>
                <a:srgbClr val="FF0000"/>
              </a:buClr>
              <a:buSzPts val="2590"/>
            </a:pPr>
            <a:r>
              <a:rPr lang="en-IN" i="1" dirty="0">
                <a:solidFill>
                  <a:srgbClr val="FF0000"/>
                </a:solidFill>
              </a:rPr>
              <a:t>Output</a:t>
            </a:r>
            <a:r>
              <a:rPr lang="en-IN" i="1" dirty="0"/>
              <a:t>:</a:t>
            </a:r>
            <a:r>
              <a:rPr lang="en-IN" dirty="0"/>
              <a:t> Displays the research details of the new project</a:t>
            </a:r>
          </a:p>
          <a:p>
            <a:pPr marL="0" lvl="0" indent="0" algn="l" rtl="0">
              <a:lnSpc>
                <a:spcPct val="90000"/>
              </a:lnSpc>
              <a:spcBef>
                <a:spcPts val="1000"/>
              </a:spcBef>
              <a:spcAft>
                <a:spcPts val="0"/>
              </a:spcAft>
              <a:buClr>
                <a:srgbClr val="FF0000"/>
              </a:buClr>
              <a:buSzPts val="2590"/>
              <a:buNone/>
            </a:pPr>
            <a:endParaRPr dirty="0"/>
          </a:p>
          <a:p>
            <a:pPr marL="0" lvl="0" indent="0" algn="l" rtl="0">
              <a:lnSpc>
                <a:spcPct val="90000"/>
              </a:lnSpc>
              <a:spcBef>
                <a:spcPts val="1000"/>
              </a:spcBef>
              <a:spcAft>
                <a:spcPts val="0"/>
              </a:spcAft>
              <a:buClr>
                <a:schemeClr val="dk1"/>
              </a:buClr>
              <a:buSzPts val="2590"/>
              <a:buNone/>
            </a:pPr>
            <a:r>
              <a:rPr lang="en-IN" b="1" i="1" dirty="0"/>
              <a:t>MODULE-4</a:t>
            </a:r>
            <a:r>
              <a:rPr lang="en-IN" b="1" dirty="0"/>
              <a:t>:</a:t>
            </a:r>
            <a:r>
              <a:rPr lang="en-IN" i="1" dirty="0"/>
              <a:t>Edit/ updating the research progress</a:t>
            </a:r>
            <a:endParaRPr i="1" dirty="0"/>
          </a:p>
          <a:p>
            <a:pPr marL="342900">
              <a:buSzPts val="2590"/>
            </a:pPr>
            <a:r>
              <a:rPr lang="en-IN" i="1" dirty="0">
                <a:solidFill>
                  <a:srgbClr val="FF0000"/>
                </a:solidFill>
              </a:rPr>
              <a:t>Purpose</a:t>
            </a:r>
            <a:r>
              <a:rPr lang="en-IN" dirty="0"/>
              <a:t>: Its helps to change according to the employee state of mind.</a:t>
            </a:r>
            <a:endParaRPr dirty="0"/>
          </a:p>
          <a:p>
            <a:pPr marL="342900">
              <a:buClr>
                <a:srgbClr val="FF0000"/>
              </a:buClr>
              <a:buSzPts val="2590"/>
            </a:pPr>
            <a:r>
              <a:rPr lang="en-IN" i="1" dirty="0">
                <a:solidFill>
                  <a:srgbClr val="FF0000"/>
                </a:solidFill>
              </a:rPr>
              <a:t>Input</a:t>
            </a:r>
            <a:r>
              <a:rPr lang="en-IN" i="1" dirty="0"/>
              <a:t>:</a:t>
            </a:r>
            <a:r>
              <a:rPr lang="en-IN" dirty="0"/>
              <a:t> The details which are to be updated.</a:t>
            </a:r>
            <a:endParaRPr dirty="0"/>
          </a:p>
          <a:p>
            <a:pPr marL="342900">
              <a:buClr>
                <a:srgbClr val="FF0000"/>
              </a:buClr>
              <a:buSzPts val="2590"/>
            </a:pPr>
            <a:r>
              <a:rPr lang="en-IN" i="1" dirty="0">
                <a:solidFill>
                  <a:srgbClr val="FF0000"/>
                </a:solidFill>
              </a:rPr>
              <a:t>Processing</a:t>
            </a:r>
            <a:r>
              <a:rPr lang="en-IN" i="1" dirty="0"/>
              <a:t>:</a:t>
            </a:r>
            <a:r>
              <a:rPr lang="en-IN" dirty="0"/>
              <a:t> None</a:t>
            </a:r>
            <a:endParaRPr dirty="0"/>
          </a:p>
          <a:p>
            <a:pPr marL="342900">
              <a:buSzPts val="2590"/>
            </a:pPr>
            <a:r>
              <a:rPr lang="en-IN" i="1" dirty="0">
                <a:solidFill>
                  <a:srgbClr val="FF0000"/>
                </a:solidFill>
              </a:rPr>
              <a:t>Output</a:t>
            </a:r>
            <a:r>
              <a:rPr lang="en-IN" i="1" dirty="0"/>
              <a:t>:</a:t>
            </a:r>
            <a:r>
              <a:rPr lang="en-IN" dirty="0"/>
              <a:t> Displays the clear output of the updated progress and research details.</a:t>
            </a:r>
            <a:endParaRPr dirty="0"/>
          </a:p>
          <a:p>
            <a:pPr marL="228600" lvl="0" indent="-64135" algn="l" rtl="0">
              <a:lnSpc>
                <a:spcPct val="90000"/>
              </a:lnSpc>
              <a:spcBef>
                <a:spcPts val="1000"/>
              </a:spcBef>
              <a:spcAft>
                <a:spcPts val="2100"/>
              </a:spcAft>
              <a:buClr>
                <a:schemeClr val="dk1"/>
              </a:buClr>
              <a:buSzPts val="2590"/>
              <a:buNone/>
            </a:pPr>
            <a:endParaRPr dirty="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25"/>
          <p:cNvSpPr txBox="1">
            <a:spLocks noGrp="1"/>
          </p:cNvSpPr>
          <p:nvPr>
            <p:ph type="title"/>
          </p:nvPr>
        </p:nvSpPr>
        <p:spPr>
          <a:xfrm>
            <a:off x="503675" y="148700"/>
            <a:ext cx="10515600" cy="13749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45700" rIns="91425" bIns="45700" anchor="ctr" anchorCtr="0">
            <a:noAutofit/>
          </a:bodyPr>
          <a:lstStyle/>
          <a:p>
            <a:pPr lvl="0"/>
            <a:r>
              <a:rPr lang="en-IN" dirty="0">
                <a:solidFill>
                  <a:srgbClr val="7030A0"/>
                </a:solidFill>
                <a:latin typeface="Bahnschrift Light SemiCondensed" panose="020B0502040204020203" pitchFamily="34" charset="0"/>
              </a:rPr>
              <a:t>STUDENT PORTAL-</a:t>
            </a:r>
            <a:r>
              <a:rPr lang="en-IN" dirty="0"/>
              <a:t>Registration Page Validation</a:t>
            </a:r>
            <a:endParaRPr dirty="0"/>
          </a:p>
        </p:txBody>
      </p:sp>
      <p:pic>
        <p:nvPicPr>
          <p:cNvPr id="6" name="Picture 5">
            <a:extLst>
              <a:ext uri="{FF2B5EF4-FFF2-40B4-BE49-F238E27FC236}">
                <a16:creationId xmlns:a16="http://schemas.microsoft.com/office/drawing/2014/main" id="{D007AF27-C55B-40EC-B17F-98B7E598F117}"/>
              </a:ext>
            </a:extLst>
          </p:cNvPr>
          <p:cNvPicPr>
            <a:picLocks noChangeAspect="1"/>
          </p:cNvPicPr>
          <p:nvPr/>
        </p:nvPicPr>
        <p:blipFill>
          <a:blip r:embed="rId3"/>
          <a:stretch>
            <a:fillRect/>
          </a:stretch>
        </p:blipFill>
        <p:spPr>
          <a:xfrm>
            <a:off x="0" y="1125415"/>
            <a:ext cx="12192000" cy="5732585"/>
          </a:xfrm>
          <a:prstGeom prst="rect">
            <a:avLst/>
          </a:prstGeom>
        </p:spPr>
      </p:pic>
    </p:spTree>
    <p:extLst>
      <p:ext uri="{BB962C8B-B14F-4D97-AF65-F5344CB8AC3E}">
        <p14:creationId xmlns:p14="http://schemas.microsoft.com/office/powerpoint/2010/main" val="292967484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4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IN"/>
              <a:t>DATABASE CONNECTIVITY STEPS</a:t>
            </a:r>
            <a:endParaRPr/>
          </a:p>
        </p:txBody>
      </p:sp>
      <p:sp>
        <p:nvSpPr>
          <p:cNvPr id="279" name="Google Shape;279;p4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p>
            <a:pPr marL="571500" indent="-457200" algn="just">
              <a:buFont typeface="+mj-lt"/>
              <a:buAutoNum type="arabicPeriod"/>
            </a:pPr>
            <a:r>
              <a:rPr lang="en-GB" dirty="0"/>
              <a:t>Open the XAMPP Control Panel</a:t>
            </a:r>
          </a:p>
          <a:p>
            <a:pPr marL="571500" indent="-457200" algn="just">
              <a:buFont typeface="+mj-lt"/>
              <a:buAutoNum type="arabicPeriod"/>
            </a:pPr>
            <a:r>
              <a:rPr lang="en-GB" dirty="0"/>
              <a:t>Start the Apache and MySQL modules</a:t>
            </a:r>
          </a:p>
          <a:p>
            <a:pPr marL="571500" indent="-457200" algn="just">
              <a:buFont typeface="+mj-lt"/>
              <a:buAutoNum type="arabicPeriod"/>
            </a:pPr>
            <a:r>
              <a:rPr lang="en-GB" dirty="0"/>
              <a:t>Click on the Admin button to launch phpMyAdmin and create a new database</a:t>
            </a:r>
          </a:p>
          <a:p>
            <a:pPr marL="571500" indent="-457200" algn="just">
              <a:buFont typeface="+mj-lt"/>
              <a:buAutoNum type="arabicPeriod"/>
            </a:pPr>
            <a:r>
              <a:rPr lang="en-GB" dirty="0"/>
              <a:t>Create a folder in C:\xampp\htdocs</a:t>
            </a:r>
          </a:p>
          <a:p>
            <a:pPr marL="571500" indent="-457200" algn="just">
              <a:buFont typeface="+mj-lt"/>
              <a:buAutoNum type="arabicPeriod"/>
            </a:pPr>
            <a:r>
              <a:rPr lang="en-GB" dirty="0"/>
              <a:t>Create a Database Connection File in PHP and save it in the folder that you have created</a:t>
            </a:r>
          </a:p>
          <a:p>
            <a:pPr marL="571500" indent="-457200" algn="just">
              <a:buFont typeface="+mj-lt"/>
              <a:buAutoNum type="arabicPeriod"/>
            </a:pPr>
            <a:r>
              <a:rPr lang="en-GB" dirty="0"/>
              <a:t>Run the file by typing the address of the file in the address bar of your browser</a:t>
            </a:r>
          </a:p>
          <a:p>
            <a:pPr marL="571500" indent="-457200" algn="just">
              <a:buFont typeface="+mj-lt"/>
              <a:buAutoNum type="arabicPeriod"/>
            </a:pPr>
            <a:endParaRPr lang="en-GB" dirty="0"/>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B0B724C-0FC1-4FF7-ABB3-F67F6A5B206B}"/>
              </a:ext>
            </a:extLst>
          </p:cNvPr>
          <p:cNvSpPr>
            <a:spLocks noGrp="1"/>
          </p:cNvSpPr>
          <p:nvPr>
            <p:ph type="body" idx="1"/>
          </p:nvPr>
        </p:nvSpPr>
        <p:spPr>
          <a:xfrm>
            <a:off x="126609" y="154744"/>
            <a:ext cx="11929403" cy="6703256"/>
          </a:xfrm>
        </p:spPr>
        <p:txBody>
          <a:bodyPr/>
          <a:lstStyle/>
          <a:p>
            <a:r>
              <a:rPr lang="en-IN" dirty="0"/>
              <a:t>Step 1:</a:t>
            </a:r>
            <a:r>
              <a:rPr lang="en-GB" dirty="0"/>
              <a:t> Open the XAMPP Control Panel</a:t>
            </a:r>
            <a:endParaRPr lang="en-IN" dirty="0"/>
          </a:p>
        </p:txBody>
      </p:sp>
      <p:pic>
        <p:nvPicPr>
          <p:cNvPr id="4" name="Picture 3">
            <a:extLst>
              <a:ext uri="{FF2B5EF4-FFF2-40B4-BE49-F238E27FC236}">
                <a16:creationId xmlns:a16="http://schemas.microsoft.com/office/drawing/2014/main" id="{5E1E9070-D6E9-47C9-9C99-B3501B3F19A0}"/>
              </a:ext>
            </a:extLst>
          </p:cNvPr>
          <p:cNvPicPr>
            <a:picLocks noChangeAspect="1"/>
          </p:cNvPicPr>
          <p:nvPr/>
        </p:nvPicPr>
        <p:blipFill>
          <a:blip r:embed="rId2"/>
          <a:stretch>
            <a:fillRect/>
          </a:stretch>
        </p:blipFill>
        <p:spPr>
          <a:xfrm>
            <a:off x="1125415" y="1181685"/>
            <a:ext cx="9284677" cy="4726745"/>
          </a:xfrm>
          <a:prstGeom prst="rect">
            <a:avLst/>
          </a:prstGeom>
        </p:spPr>
      </p:pic>
    </p:spTree>
    <p:extLst>
      <p:ext uri="{BB962C8B-B14F-4D97-AF65-F5344CB8AC3E}">
        <p14:creationId xmlns:p14="http://schemas.microsoft.com/office/powerpoint/2010/main" val="234903510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B0B724C-0FC1-4FF7-ABB3-F67F6A5B206B}"/>
              </a:ext>
            </a:extLst>
          </p:cNvPr>
          <p:cNvSpPr>
            <a:spLocks noGrp="1"/>
          </p:cNvSpPr>
          <p:nvPr>
            <p:ph type="body" idx="1"/>
          </p:nvPr>
        </p:nvSpPr>
        <p:spPr>
          <a:xfrm>
            <a:off x="126609" y="154744"/>
            <a:ext cx="11929403" cy="6703256"/>
          </a:xfrm>
        </p:spPr>
        <p:txBody>
          <a:bodyPr/>
          <a:lstStyle/>
          <a:p>
            <a:r>
              <a:rPr lang="en-IN" dirty="0"/>
              <a:t>Step 2:</a:t>
            </a:r>
            <a:r>
              <a:rPr lang="en-GB" dirty="0"/>
              <a:t> Start the Apache and MySQL modules</a:t>
            </a:r>
          </a:p>
          <a:p>
            <a:pPr marL="114300" indent="0">
              <a:buNone/>
            </a:pPr>
            <a:endParaRPr lang="en-IN" dirty="0"/>
          </a:p>
        </p:txBody>
      </p:sp>
      <p:pic>
        <p:nvPicPr>
          <p:cNvPr id="2" name="Picture 1">
            <a:extLst>
              <a:ext uri="{FF2B5EF4-FFF2-40B4-BE49-F238E27FC236}">
                <a16:creationId xmlns:a16="http://schemas.microsoft.com/office/drawing/2014/main" id="{7B8A1A3C-9D90-4932-AAF4-16BADBB96E3F}"/>
              </a:ext>
            </a:extLst>
          </p:cNvPr>
          <p:cNvPicPr>
            <a:picLocks noChangeAspect="1"/>
          </p:cNvPicPr>
          <p:nvPr/>
        </p:nvPicPr>
        <p:blipFill>
          <a:blip r:embed="rId2"/>
          <a:stretch>
            <a:fillRect/>
          </a:stretch>
        </p:blipFill>
        <p:spPr>
          <a:xfrm>
            <a:off x="1744394" y="1366837"/>
            <a:ext cx="8370277" cy="5005828"/>
          </a:xfrm>
          <a:prstGeom prst="rect">
            <a:avLst/>
          </a:prstGeom>
        </p:spPr>
      </p:pic>
    </p:spTree>
    <p:extLst>
      <p:ext uri="{BB962C8B-B14F-4D97-AF65-F5344CB8AC3E}">
        <p14:creationId xmlns:p14="http://schemas.microsoft.com/office/powerpoint/2010/main" val="82211207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B0B724C-0FC1-4FF7-ABB3-F67F6A5B206B}"/>
              </a:ext>
            </a:extLst>
          </p:cNvPr>
          <p:cNvSpPr>
            <a:spLocks noGrp="1"/>
          </p:cNvSpPr>
          <p:nvPr>
            <p:ph type="body" idx="1"/>
          </p:nvPr>
        </p:nvSpPr>
        <p:spPr>
          <a:xfrm>
            <a:off x="126609" y="154744"/>
            <a:ext cx="11929403" cy="6703256"/>
          </a:xfrm>
        </p:spPr>
        <p:txBody>
          <a:bodyPr/>
          <a:lstStyle/>
          <a:p>
            <a:pPr marL="114300" indent="0" algn="just">
              <a:buNone/>
            </a:pPr>
            <a:r>
              <a:rPr lang="en-IN" dirty="0"/>
              <a:t>Step 3:</a:t>
            </a:r>
            <a:r>
              <a:rPr lang="en-GB" dirty="0"/>
              <a:t> Click on the Admin button next to MySQL module to launch phpMyAdmin and create a new database</a:t>
            </a:r>
          </a:p>
          <a:p>
            <a:pPr marL="114300" indent="0">
              <a:buNone/>
            </a:pPr>
            <a:endParaRPr lang="en-IN" dirty="0"/>
          </a:p>
        </p:txBody>
      </p:sp>
      <p:pic>
        <p:nvPicPr>
          <p:cNvPr id="4" name="Picture 3">
            <a:extLst>
              <a:ext uri="{FF2B5EF4-FFF2-40B4-BE49-F238E27FC236}">
                <a16:creationId xmlns:a16="http://schemas.microsoft.com/office/drawing/2014/main" id="{158FDF05-F187-45DE-BF66-1D4C2D0710E1}"/>
              </a:ext>
            </a:extLst>
          </p:cNvPr>
          <p:cNvPicPr>
            <a:picLocks noChangeAspect="1"/>
          </p:cNvPicPr>
          <p:nvPr/>
        </p:nvPicPr>
        <p:blipFill>
          <a:blip r:embed="rId2"/>
          <a:stretch>
            <a:fillRect/>
          </a:stretch>
        </p:blipFill>
        <p:spPr>
          <a:xfrm>
            <a:off x="0" y="1243968"/>
            <a:ext cx="12192000" cy="5614032"/>
          </a:xfrm>
          <a:prstGeom prst="rect">
            <a:avLst/>
          </a:prstGeom>
        </p:spPr>
      </p:pic>
    </p:spTree>
    <p:extLst>
      <p:ext uri="{BB962C8B-B14F-4D97-AF65-F5344CB8AC3E}">
        <p14:creationId xmlns:p14="http://schemas.microsoft.com/office/powerpoint/2010/main" val="68601971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B0B724C-0FC1-4FF7-ABB3-F67F6A5B206B}"/>
              </a:ext>
            </a:extLst>
          </p:cNvPr>
          <p:cNvSpPr>
            <a:spLocks noGrp="1"/>
          </p:cNvSpPr>
          <p:nvPr>
            <p:ph type="body" idx="1"/>
          </p:nvPr>
        </p:nvSpPr>
        <p:spPr>
          <a:xfrm>
            <a:off x="126609" y="154744"/>
            <a:ext cx="11929403" cy="6703256"/>
          </a:xfrm>
        </p:spPr>
        <p:txBody>
          <a:bodyPr/>
          <a:lstStyle/>
          <a:p>
            <a:pPr marL="114300" indent="0" algn="just">
              <a:buNone/>
            </a:pPr>
            <a:r>
              <a:rPr lang="en-IN" dirty="0"/>
              <a:t>Step 3:</a:t>
            </a:r>
            <a:r>
              <a:rPr lang="en-GB" dirty="0"/>
              <a:t> Click on the Admin button next to MySQL module to launch phpMyAdmin and create a new database</a:t>
            </a:r>
          </a:p>
          <a:p>
            <a:pPr marL="114300" indent="0">
              <a:buNone/>
            </a:pPr>
            <a:endParaRPr lang="en-IN" dirty="0"/>
          </a:p>
        </p:txBody>
      </p:sp>
      <p:pic>
        <p:nvPicPr>
          <p:cNvPr id="2" name="Picture 1">
            <a:extLst>
              <a:ext uri="{FF2B5EF4-FFF2-40B4-BE49-F238E27FC236}">
                <a16:creationId xmlns:a16="http://schemas.microsoft.com/office/drawing/2014/main" id="{A5C0FB6B-BA4A-415E-B6D3-10D76DE74861}"/>
              </a:ext>
            </a:extLst>
          </p:cNvPr>
          <p:cNvPicPr>
            <a:picLocks noChangeAspect="1"/>
          </p:cNvPicPr>
          <p:nvPr/>
        </p:nvPicPr>
        <p:blipFill>
          <a:blip r:embed="rId2"/>
          <a:stretch>
            <a:fillRect/>
          </a:stretch>
        </p:blipFill>
        <p:spPr>
          <a:xfrm>
            <a:off x="0" y="1041008"/>
            <a:ext cx="12192000" cy="5816991"/>
          </a:xfrm>
          <a:prstGeom prst="rect">
            <a:avLst/>
          </a:prstGeom>
        </p:spPr>
      </p:pic>
    </p:spTree>
    <p:extLst>
      <p:ext uri="{BB962C8B-B14F-4D97-AF65-F5344CB8AC3E}">
        <p14:creationId xmlns:p14="http://schemas.microsoft.com/office/powerpoint/2010/main" val="103698930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B0B724C-0FC1-4FF7-ABB3-F67F6A5B206B}"/>
              </a:ext>
            </a:extLst>
          </p:cNvPr>
          <p:cNvSpPr>
            <a:spLocks noGrp="1"/>
          </p:cNvSpPr>
          <p:nvPr>
            <p:ph type="body" idx="1"/>
          </p:nvPr>
        </p:nvSpPr>
        <p:spPr>
          <a:xfrm>
            <a:off x="126609" y="154744"/>
            <a:ext cx="11929403" cy="6703256"/>
          </a:xfrm>
        </p:spPr>
        <p:txBody>
          <a:bodyPr/>
          <a:lstStyle/>
          <a:p>
            <a:pPr marL="114300" indent="0" algn="just">
              <a:buNone/>
            </a:pPr>
            <a:r>
              <a:rPr lang="en-IN" dirty="0"/>
              <a:t>Step 4:</a:t>
            </a:r>
            <a:r>
              <a:rPr lang="en-GB" dirty="0"/>
              <a:t> Create a folder in C:\xampp\htdocs</a:t>
            </a:r>
          </a:p>
          <a:p>
            <a:pPr marL="114300" indent="0" algn="just">
              <a:buNone/>
            </a:pPr>
            <a:endParaRPr lang="en-IN" dirty="0"/>
          </a:p>
        </p:txBody>
      </p:sp>
      <p:pic>
        <p:nvPicPr>
          <p:cNvPr id="4" name="Picture 3">
            <a:extLst>
              <a:ext uri="{FF2B5EF4-FFF2-40B4-BE49-F238E27FC236}">
                <a16:creationId xmlns:a16="http://schemas.microsoft.com/office/drawing/2014/main" id="{EE7A22A1-F993-4BD6-B88F-CB6AA67D83EF}"/>
              </a:ext>
            </a:extLst>
          </p:cNvPr>
          <p:cNvPicPr>
            <a:picLocks noChangeAspect="1"/>
          </p:cNvPicPr>
          <p:nvPr/>
        </p:nvPicPr>
        <p:blipFill>
          <a:blip r:embed="rId2"/>
          <a:stretch>
            <a:fillRect/>
          </a:stretch>
        </p:blipFill>
        <p:spPr>
          <a:xfrm>
            <a:off x="0" y="689316"/>
            <a:ext cx="12191999" cy="6168683"/>
          </a:xfrm>
          <a:prstGeom prst="rect">
            <a:avLst/>
          </a:prstGeom>
        </p:spPr>
      </p:pic>
    </p:spTree>
    <p:extLst>
      <p:ext uri="{BB962C8B-B14F-4D97-AF65-F5344CB8AC3E}">
        <p14:creationId xmlns:p14="http://schemas.microsoft.com/office/powerpoint/2010/main" val="417281369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B0B724C-0FC1-4FF7-ABB3-F67F6A5B206B}"/>
              </a:ext>
            </a:extLst>
          </p:cNvPr>
          <p:cNvSpPr>
            <a:spLocks noGrp="1"/>
          </p:cNvSpPr>
          <p:nvPr>
            <p:ph type="body" idx="1"/>
          </p:nvPr>
        </p:nvSpPr>
        <p:spPr>
          <a:xfrm>
            <a:off x="126609" y="154744"/>
            <a:ext cx="11929403" cy="956604"/>
          </a:xfrm>
        </p:spPr>
        <p:txBody>
          <a:bodyPr/>
          <a:lstStyle/>
          <a:p>
            <a:pPr marL="114300" indent="0" algn="just">
              <a:buNone/>
            </a:pPr>
            <a:r>
              <a:rPr lang="en-IN" dirty="0"/>
              <a:t>Step 5:</a:t>
            </a:r>
            <a:r>
              <a:rPr lang="en-GB" dirty="0"/>
              <a:t> Create a Database Connection File in PHP and save it in the folder that you have created</a:t>
            </a:r>
          </a:p>
          <a:p>
            <a:pPr marL="114300" indent="0" algn="just">
              <a:buNone/>
            </a:pPr>
            <a:endParaRPr lang="en-GB" dirty="0"/>
          </a:p>
        </p:txBody>
      </p:sp>
      <p:pic>
        <p:nvPicPr>
          <p:cNvPr id="5" name="Picture 4">
            <a:extLst>
              <a:ext uri="{FF2B5EF4-FFF2-40B4-BE49-F238E27FC236}">
                <a16:creationId xmlns:a16="http://schemas.microsoft.com/office/drawing/2014/main" id="{048E61A6-B901-4C96-9C74-CA1CF3A2D14B}"/>
              </a:ext>
            </a:extLst>
          </p:cNvPr>
          <p:cNvPicPr>
            <a:picLocks noChangeAspect="1"/>
          </p:cNvPicPr>
          <p:nvPr/>
        </p:nvPicPr>
        <p:blipFill>
          <a:blip r:embed="rId2"/>
          <a:stretch>
            <a:fillRect/>
          </a:stretch>
        </p:blipFill>
        <p:spPr>
          <a:xfrm>
            <a:off x="935501" y="1364566"/>
            <a:ext cx="10311618" cy="2883877"/>
          </a:xfrm>
          <a:prstGeom prst="rect">
            <a:avLst/>
          </a:prstGeom>
        </p:spPr>
      </p:pic>
      <p:sp>
        <p:nvSpPr>
          <p:cNvPr id="6" name="TextBox 5">
            <a:extLst>
              <a:ext uri="{FF2B5EF4-FFF2-40B4-BE49-F238E27FC236}">
                <a16:creationId xmlns:a16="http://schemas.microsoft.com/office/drawing/2014/main" id="{6C9433A2-B0E6-4589-BA4E-99C6BE67317B}"/>
              </a:ext>
            </a:extLst>
          </p:cNvPr>
          <p:cNvSpPr txBox="1"/>
          <p:nvPr/>
        </p:nvSpPr>
        <p:spPr>
          <a:xfrm>
            <a:off x="253218" y="4394932"/>
            <a:ext cx="11437034" cy="2308324"/>
          </a:xfrm>
          <a:prstGeom prst="rect">
            <a:avLst/>
          </a:prstGeom>
          <a:noFill/>
        </p:spPr>
        <p:txBody>
          <a:bodyPr wrap="square" rtlCol="0">
            <a:spAutoFit/>
          </a:bodyPr>
          <a:lstStyle/>
          <a:p>
            <a:pPr marL="342900" indent="-342900">
              <a:buFont typeface="Arial" panose="020B0604020202020204" pitchFamily="34" charset="0"/>
              <a:buChar char="•"/>
            </a:pPr>
            <a:r>
              <a:rPr lang="en-IN" sz="2400" dirty="0">
                <a:solidFill>
                  <a:schemeClr val="tx1"/>
                </a:solidFill>
                <a:latin typeface="Roboto" panose="020B0604020202020204" charset="0"/>
                <a:ea typeface="Roboto" panose="020B0604020202020204" charset="0"/>
              </a:rPr>
              <a:t>If the connection to the database is successful then it will display the following message else, It would display an error why it could not connect to the database.</a:t>
            </a:r>
          </a:p>
          <a:p>
            <a:pPr marL="342900" indent="-342900">
              <a:buFont typeface="Arial" panose="020B0604020202020204" pitchFamily="34" charset="0"/>
              <a:buChar char="•"/>
            </a:pPr>
            <a:r>
              <a:rPr lang="en-IN" sz="2400" dirty="0">
                <a:solidFill>
                  <a:schemeClr val="tx1"/>
                </a:solidFill>
                <a:latin typeface="Roboto" panose="020B0604020202020204" charset="0"/>
                <a:ea typeface="Roboto" panose="020B0604020202020204" charset="0"/>
              </a:rPr>
              <a:t>In the above code:-</a:t>
            </a:r>
          </a:p>
          <a:p>
            <a:pPr lvl="8" algn="just"/>
            <a:r>
              <a:rPr lang="en-IN" sz="2400" dirty="0">
                <a:solidFill>
                  <a:schemeClr val="tx1"/>
                </a:solidFill>
                <a:latin typeface="Roboto" panose="020B0604020202020204" charset="0"/>
                <a:ea typeface="Roboto" panose="020B0604020202020204" charset="0"/>
              </a:rPr>
              <a:t>	User-root</a:t>
            </a:r>
          </a:p>
          <a:p>
            <a:pPr lvl="8" algn="just"/>
            <a:r>
              <a:rPr lang="en-IN" sz="2400" dirty="0">
                <a:solidFill>
                  <a:schemeClr val="tx1"/>
                </a:solidFill>
                <a:latin typeface="Roboto" panose="020B0604020202020204" charset="0"/>
                <a:ea typeface="Roboto" panose="020B0604020202020204" charset="0"/>
              </a:rPr>
              <a:t>	Password-none	</a:t>
            </a:r>
          </a:p>
          <a:p>
            <a:pPr lvl="8" algn="just"/>
            <a:r>
              <a:rPr lang="en-IN" sz="2400" dirty="0">
                <a:solidFill>
                  <a:schemeClr val="tx1"/>
                </a:solidFill>
                <a:latin typeface="Roboto" panose="020B0604020202020204" charset="0"/>
                <a:ea typeface="Roboto" panose="020B0604020202020204" charset="0"/>
              </a:rPr>
              <a:t>	Database Name-demo</a:t>
            </a:r>
          </a:p>
        </p:txBody>
      </p:sp>
    </p:spTree>
    <p:extLst>
      <p:ext uri="{BB962C8B-B14F-4D97-AF65-F5344CB8AC3E}">
        <p14:creationId xmlns:p14="http://schemas.microsoft.com/office/powerpoint/2010/main" val="61077156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B0B724C-0FC1-4FF7-ABB3-F67F6A5B206B}"/>
              </a:ext>
            </a:extLst>
          </p:cNvPr>
          <p:cNvSpPr>
            <a:spLocks noGrp="1"/>
          </p:cNvSpPr>
          <p:nvPr>
            <p:ph type="body" idx="1"/>
          </p:nvPr>
        </p:nvSpPr>
        <p:spPr>
          <a:xfrm>
            <a:off x="126609" y="154744"/>
            <a:ext cx="11929403" cy="6703256"/>
          </a:xfrm>
        </p:spPr>
        <p:txBody>
          <a:bodyPr/>
          <a:lstStyle/>
          <a:p>
            <a:pPr marL="114300" indent="0" algn="just">
              <a:buNone/>
            </a:pPr>
            <a:r>
              <a:rPr lang="en-IN" dirty="0"/>
              <a:t>Step 6:</a:t>
            </a:r>
            <a:r>
              <a:rPr lang="en-GB" dirty="0"/>
              <a:t>Run the file by typing the address of the file in the address bar of your browser</a:t>
            </a:r>
          </a:p>
          <a:p>
            <a:pPr marL="114300" indent="0" algn="just">
              <a:buNone/>
            </a:pPr>
            <a:endParaRPr lang="en-GB" dirty="0"/>
          </a:p>
          <a:p>
            <a:pPr marL="114300" indent="0" algn="just">
              <a:buNone/>
            </a:pPr>
            <a:endParaRPr lang="en-IN" dirty="0"/>
          </a:p>
        </p:txBody>
      </p:sp>
      <p:pic>
        <p:nvPicPr>
          <p:cNvPr id="2" name="Picture 1">
            <a:extLst>
              <a:ext uri="{FF2B5EF4-FFF2-40B4-BE49-F238E27FC236}">
                <a16:creationId xmlns:a16="http://schemas.microsoft.com/office/drawing/2014/main" id="{CA60DCB8-8F3B-42E1-AF3B-1EC7F80FACE6}"/>
              </a:ext>
            </a:extLst>
          </p:cNvPr>
          <p:cNvPicPr>
            <a:picLocks noChangeAspect="1"/>
          </p:cNvPicPr>
          <p:nvPr/>
        </p:nvPicPr>
        <p:blipFill>
          <a:blip r:embed="rId2"/>
          <a:stretch>
            <a:fillRect/>
          </a:stretch>
        </p:blipFill>
        <p:spPr>
          <a:xfrm>
            <a:off x="0" y="1069145"/>
            <a:ext cx="12192000" cy="5022166"/>
          </a:xfrm>
          <a:prstGeom prst="rect">
            <a:avLst/>
          </a:prstGeom>
        </p:spPr>
      </p:pic>
    </p:spTree>
    <p:extLst>
      <p:ext uri="{BB962C8B-B14F-4D97-AF65-F5344CB8AC3E}">
        <p14:creationId xmlns:p14="http://schemas.microsoft.com/office/powerpoint/2010/main" val="267251614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4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IN" i="1" dirty="0"/>
              <a:t>CHALLENGES</a:t>
            </a:r>
            <a:endParaRPr i="1" dirty="0"/>
          </a:p>
        </p:txBody>
      </p:sp>
      <p:sp>
        <p:nvSpPr>
          <p:cNvPr id="285" name="Google Shape;285;p4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p>
            <a:pPr marL="692150" lvl="0" indent="-514350" algn="just" rtl="0">
              <a:lnSpc>
                <a:spcPct val="90000"/>
              </a:lnSpc>
              <a:spcBef>
                <a:spcPts val="0"/>
              </a:spcBef>
              <a:spcAft>
                <a:spcPts val="0"/>
              </a:spcAft>
              <a:buClr>
                <a:schemeClr val="dk1"/>
              </a:buClr>
              <a:buSzPts val="2800"/>
              <a:buFont typeface="+mj-lt"/>
              <a:buAutoNum type="arabicPeriod"/>
            </a:pPr>
            <a:r>
              <a:rPr lang="en-IN" sz="3000" dirty="0">
                <a:latin typeface="Roboto" panose="020B0604020202020204" charset="0"/>
                <a:ea typeface="Roboto" panose="020B0604020202020204" charset="0"/>
                <a:cs typeface="Arial"/>
                <a:sym typeface="Arial"/>
              </a:rPr>
              <a:t>Creating a download option for the project was a challenge we faced while doing this project.</a:t>
            </a:r>
            <a:endParaRPr sz="3000" dirty="0">
              <a:latin typeface="Roboto" panose="020B0604020202020204" charset="0"/>
              <a:ea typeface="Roboto" panose="020B0604020202020204" charset="0"/>
              <a:cs typeface="Arial"/>
              <a:sym typeface="Arial"/>
            </a:endParaRPr>
          </a:p>
          <a:p>
            <a:pPr marL="692150" lvl="0" indent="-514350" algn="just" rtl="0">
              <a:lnSpc>
                <a:spcPct val="90000"/>
              </a:lnSpc>
              <a:spcBef>
                <a:spcPts val="2100"/>
              </a:spcBef>
              <a:spcAft>
                <a:spcPts val="0"/>
              </a:spcAft>
              <a:buClr>
                <a:schemeClr val="dk1"/>
              </a:buClr>
              <a:buSzPts val="2800"/>
              <a:buFont typeface="+mj-lt"/>
              <a:buAutoNum type="arabicPeriod"/>
            </a:pPr>
            <a:r>
              <a:rPr lang="en-IN" sz="3000" dirty="0">
                <a:latin typeface="Roboto" panose="020B0604020202020204" charset="0"/>
                <a:ea typeface="Roboto" panose="020B0604020202020204" charset="0"/>
                <a:cs typeface="Arial"/>
                <a:sym typeface="Arial"/>
              </a:rPr>
              <a:t>The manual entry for the registration under a new faculty in the students portal was certainly an issue we faced.</a:t>
            </a:r>
            <a:endParaRPr sz="3000" dirty="0">
              <a:latin typeface="Roboto" panose="020B0604020202020204" charset="0"/>
              <a:ea typeface="Roboto" panose="020B0604020202020204" charset="0"/>
              <a:cs typeface="Arial"/>
              <a:sym typeface="Arial"/>
            </a:endParaRPr>
          </a:p>
          <a:p>
            <a:pPr marL="692150" lvl="0" indent="-514350" algn="just" rtl="0">
              <a:lnSpc>
                <a:spcPct val="90000"/>
              </a:lnSpc>
              <a:spcBef>
                <a:spcPts val="2100"/>
              </a:spcBef>
              <a:spcAft>
                <a:spcPts val="2100"/>
              </a:spcAft>
              <a:buClr>
                <a:schemeClr val="dk1"/>
              </a:buClr>
              <a:buSzPts val="2800"/>
              <a:buFont typeface="+mj-lt"/>
              <a:buAutoNum type="arabicPeriod"/>
            </a:pPr>
            <a:r>
              <a:rPr lang="en-IN" sz="3000" dirty="0">
                <a:latin typeface="Roboto" panose="020B0604020202020204" charset="0"/>
                <a:ea typeface="Roboto" panose="020B0604020202020204" charset="0"/>
                <a:cs typeface="Arial"/>
                <a:sym typeface="Arial"/>
              </a:rPr>
              <a:t>Making sure that a student can only register under one faculty</a:t>
            </a:r>
            <a:endParaRPr sz="3000" dirty="0">
              <a:latin typeface="Roboto" panose="020B0604020202020204" charset="0"/>
              <a:ea typeface="Roboto" panose="020B0604020202020204" charset="0"/>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20"/>
          <p:cNvSpPr txBox="1">
            <a:spLocks noGrp="1"/>
          </p:cNvSpPr>
          <p:nvPr>
            <p:ph type="body" idx="1"/>
          </p:nvPr>
        </p:nvSpPr>
        <p:spPr>
          <a:xfrm>
            <a:off x="838200" y="225287"/>
            <a:ext cx="10515600" cy="5951676"/>
          </a:xfrm>
          <a:prstGeom prst="rect">
            <a:avLst/>
          </a:prstGeom>
          <a:noFill/>
          <a:ln>
            <a:noFill/>
          </a:ln>
        </p:spPr>
        <p:txBody>
          <a:bodyPr spcFirstLastPara="1" wrap="square" lIns="91425" tIns="45700" rIns="91425" bIns="45700" anchor="t" anchorCtr="0">
            <a:noAutofit/>
          </a:bodyPr>
          <a:lstStyle/>
          <a:p>
            <a:pPr marL="0" lvl="0" indent="0" algn="l" rtl="0">
              <a:lnSpc>
                <a:spcPct val="70000"/>
              </a:lnSpc>
              <a:spcBef>
                <a:spcPts val="0"/>
              </a:spcBef>
              <a:spcAft>
                <a:spcPts val="0"/>
              </a:spcAft>
              <a:buClr>
                <a:schemeClr val="dk1"/>
              </a:buClr>
              <a:buSzPts val="2590"/>
              <a:buNone/>
            </a:pPr>
            <a:r>
              <a:rPr lang="en-IN" b="1" i="1" dirty="0"/>
              <a:t>MODULE-5</a:t>
            </a:r>
            <a:r>
              <a:rPr lang="en-IN" b="1" dirty="0"/>
              <a:t>:</a:t>
            </a:r>
            <a:r>
              <a:rPr lang="en-IN" i="1" dirty="0"/>
              <a:t>Uploading the research papers</a:t>
            </a:r>
            <a:endParaRPr i="1" dirty="0"/>
          </a:p>
          <a:p>
            <a:pPr marL="342900" algn="just">
              <a:lnSpc>
                <a:spcPct val="70000"/>
              </a:lnSpc>
              <a:buSzPts val="2590"/>
            </a:pPr>
            <a:r>
              <a:rPr lang="en-IN" i="1" dirty="0">
                <a:solidFill>
                  <a:srgbClr val="FF0000"/>
                </a:solidFill>
              </a:rPr>
              <a:t>Purpose</a:t>
            </a:r>
            <a:r>
              <a:rPr lang="en-IN" dirty="0"/>
              <a:t>: Employees can upload their research files with the help of a Research ID and can help students to get a clear picture about the project they would like to work on.</a:t>
            </a:r>
            <a:endParaRPr dirty="0"/>
          </a:p>
          <a:p>
            <a:pPr marL="342900" algn="just">
              <a:lnSpc>
                <a:spcPct val="70000"/>
              </a:lnSpc>
              <a:buSzPts val="2590"/>
            </a:pPr>
            <a:r>
              <a:rPr lang="en-IN" i="1" dirty="0">
                <a:solidFill>
                  <a:srgbClr val="FF0000"/>
                </a:solidFill>
              </a:rPr>
              <a:t>Input</a:t>
            </a:r>
            <a:r>
              <a:rPr lang="en-IN" dirty="0"/>
              <a:t>: Files that has to be uploaded</a:t>
            </a:r>
            <a:endParaRPr dirty="0"/>
          </a:p>
          <a:p>
            <a:pPr marL="342900" algn="just">
              <a:lnSpc>
                <a:spcPct val="70000"/>
              </a:lnSpc>
              <a:buSzPts val="2590"/>
            </a:pPr>
            <a:r>
              <a:rPr lang="en-IN" i="1" dirty="0">
                <a:solidFill>
                  <a:srgbClr val="FF0000"/>
                </a:solidFill>
              </a:rPr>
              <a:t>Processing</a:t>
            </a:r>
            <a:r>
              <a:rPr lang="en-IN" dirty="0"/>
              <a:t>: The uploaded file is moved and the file name is also updated in the SQL table</a:t>
            </a:r>
            <a:endParaRPr dirty="0"/>
          </a:p>
          <a:p>
            <a:pPr marL="342900" algn="just">
              <a:lnSpc>
                <a:spcPct val="70000"/>
              </a:lnSpc>
              <a:buSzPts val="2590"/>
            </a:pPr>
            <a:r>
              <a:rPr lang="en-IN" i="1" dirty="0">
                <a:solidFill>
                  <a:srgbClr val="FF0000"/>
                </a:solidFill>
              </a:rPr>
              <a:t>Output</a:t>
            </a:r>
            <a:r>
              <a:rPr lang="en-IN" dirty="0"/>
              <a:t>: Research paper is Uploaded</a:t>
            </a:r>
          </a:p>
          <a:p>
            <a:pPr marL="0" lvl="0" indent="0" algn="l" rtl="0">
              <a:lnSpc>
                <a:spcPct val="70000"/>
              </a:lnSpc>
              <a:spcBef>
                <a:spcPts val="1000"/>
              </a:spcBef>
              <a:spcAft>
                <a:spcPts val="0"/>
              </a:spcAft>
              <a:buClr>
                <a:schemeClr val="dk1"/>
              </a:buClr>
              <a:buSzPts val="2590"/>
              <a:buNone/>
            </a:pPr>
            <a:endParaRPr dirty="0"/>
          </a:p>
          <a:p>
            <a:pPr marL="0" lvl="0" indent="0" algn="l" rtl="0">
              <a:lnSpc>
                <a:spcPct val="70000"/>
              </a:lnSpc>
              <a:spcBef>
                <a:spcPts val="1000"/>
              </a:spcBef>
              <a:spcAft>
                <a:spcPts val="0"/>
              </a:spcAft>
              <a:buClr>
                <a:schemeClr val="dk1"/>
              </a:buClr>
              <a:buSzPts val="2590"/>
              <a:buNone/>
            </a:pPr>
            <a:r>
              <a:rPr lang="en-IN" b="1" i="1" dirty="0"/>
              <a:t>MODULE-6:</a:t>
            </a:r>
            <a:r>
              <a:rPr lang="en-IN" i="1" dirty="0"/>
              <a:t>Downloading the research papers</a:t>
            </a:r>
            <a:endParaRPr i="1" dirty="0"/>
          </a:p>
          <a:p>
            <a:pPr marL="342900" algn="just">
              <a:lnSpc>
                <a:spcPct val="70000"/>
              </a:lnSpc>
              <a:buSzPts val="2590"/>
            </a:pPr>
            <a:r>
              <a:rPr lang="en-IN" i="1" dirty="0">
                <a:solidFill>
                  <a:srgbClr val="FF0000"/>
                </a:solidFill>
              </a:rPr>
              <a:t>Purpose</a:t>
            </a:r>
            <a:r>
              <a:rPr lang="en-IN" dirty="0"/>
              <a:t>:  Students and Employees can download their research files with the help of a Research ID and this can help students where they can download the respective files uploaded by the faculty</a:t>
            </a:r>
            <a:endParaRPr dirty="0"/>
          </a:p>
          <a:p>
            <a:pPr marL="342900" algn="just">
              <a:lnSpc>
                <a:spcPct val="70000"/>
              </a:lnSpc>
              <a:buSzPts val="2590"/>
            </a:pPr>
            <a:r>
              <a:rPr lang="en-IN" i="1" dirty="0">
                <a:solidFill>
                  <a:srgbClr val="FF0000"/>
                </a:solidFill>
              </a:rPr>
              <a:t>Input</a:t>
            </a:r>
            <a:r>
              <a:rPr lang="en-IN" dirty="0"/>
              <a:t>: None</a:t>
            </a:r>
            <a:endParaRPr dirty="0"/>
          </a:p>
          <a:p>
            <a:pPr marL="342900" algn="just">
              <a:lnSpc>
                <a:spcPct val="70000"/>
              </a:lnSpc>
              <a:buSzPts val="2590"/>
            </a:pPr>
            <a:r>
              <a:rPr lang="en-IN" i="1" dirty="0">
                <a:solidFill>
                  <a:srgbClr val="FF0000"/>
                </a:solidFill>
              </a:rPr>
              <a:t>Processing</a:t>
            </a:r>
            <a:r>
              <a:rPr lang="en-IN" dirty="0"/>
              <a:t>: A download link would be made available</a:t>
            </a:r>
            <a:endParaRPr dirty="0"/>
          </a:p>
          <a:p>
            <a:pPr marL="342900" algn="just">
              <a:lnSpc>
                <a:spcPct val="70000"/>
              </a:lnSpc>
              <a:buSzPts val="2590"/>
            </a:pPr>
            <a:r>
              <a:rPr lang="en-IN" i="1" dirty="0">
                <a:solidFill>
                  <a:srgbClr val="FF0000"/>
                </a:solidFill>
              </a:rPr>
              <a:t>Output</a:t>
            </a:r>
            <a:r>
              <a:rPr lang="en-IN" dirty="0"/>
              <a:t>: Research paper is downloaded</a:t>
            </a:r>
            <a:endParaRPr dirty="0"/>
          </a:p>
          <a:p>
            <a:pPr marL="0" lvl="0" indent="0" algn="l" rtl="0">
              <a:lnSpc>
                <a:spcPct val="70000"/>
              </a:lnSpc>
              <a:spcBef>
                <a:spcPts val="1000"/>
              </a:spcBef>
              <a:spcAft>
                <a:spcPts val="0"/>
              </a:spcAft>
              <a:buClr>
                <a:schemeClr val="dk1"/>
              </a:buClr>
              <a:buSzPts val="2590"/>
              <a:buNone/>
            </a:pPr>
            <a:endParaRPr dirty="0"/>
          </a:p>
          <a:p>
            <a:pPr marL="228600" lvl="0" indent="-64135" algn="l" rtl="0">
              <a:lnSpc>
                <a:spcPct val="70000"/>
              </a:lnSpc>
              <a:spcBef>
                <a:spcPts val="1000"/>
              </a:spcBef>
              <a:spcAft>
                <a:spcPts val="2100"/>
              </a:spcAft>
              <a:buClr>
                <a:schemeClr val="dk1"/>
              </a:buClr>
              <a:buSzPts val="2590"/>
              <a:buNone/>
            </a:pPr>
            <a:endParaRPr dirty="0"/>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45"/>
          <p:cNvSpPr txBox="1">
            <a:spLocks noGrp="1"/>
          </p:cNvSpPr>
          <p:nvPr>
            <p:ph type="title"/>
          </p:nvPr>
        </p:nvSpPr>
        <p:spPr>
          <a:xfrm>
            <a:off x="134025" y="260250"/>
            <a:ext cx="10515600" cy="1325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IN" i="1" dirty="0"/>
              <a:t>	CONCLUSION</a:t>
            </a:r>
            <a:endParaRPr i="1" dirty="0"/>
          </a:p>
        </p:txBody>
      </p:sp>
      <p:sp>
        <p:nvSpPr>
          <p:cNvPr id="291" name="Google Shape;291;p4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p>
            <a:pPr marL="228600" lvl="0" indent="-228600" algn="just" rtl="0">
              <a:lnSpc>
                <a:spcPct val="100000"/>
              </a:lnSpc>
              <a:spcBef>
                <a:spcPts val="0"/>
              </a:spcBef>
              <a:spcAft>
                <a:spcPts val="0"/>
              </a:spcAft>
              <a:buClr>
                <a:schemeClr val="dk1"/>
              </a:buClr>
              <a:buSzPts val="2800"/>
              <a:buChar char="●"/>
            </a:pPr>
            <a:r>
              <a:rPr lang="en-IN" dirty="0"/>
              <a:t>The employee research management system is design for saving money, time and power and work well for the faculty and the students. For improving effectiveness of workplace management, an employee  research management system is implemented. This is very useful for the final year students in carrying out their capsule project and ensures the smooth communication between the faculty and the student.</a:t>
            </a:r>
            <a:endParaRPr dirty="0"/>
          </a:p>
          <a:p>
            <a:pPr marL="228600" lvl="0" indent="-50800" algn="just" rtl="0">
              <a:lnSpc>
                <a:spcPct val="100000"/>
              </a:lnSpc>
              <a:spcBef>
                <a:spcPts val="1000"/>
              </a:spcBef>
              <a:spcAft>
                <a:spcPts val="2100"/>
              </a:spcAft>
              <a:buClr>
                <a:schemeClr val="dk1"/>
              </a:buClr>
              <a:buSzPts val="2800"/>
              <a:buNone/>
            </a:pPr>
            <a:endParaRPr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21"/>
          <p:cNvSpPr txBox="1">
            <a:spLocks noGrp="1"/>
          </p:cNvSpPr>
          <p:nvPr>
            <p:ph type="body" idx="1"/>
          </p:nvPr>
        </p:nvSpPr>
        <p:spPr>
          <a:xfrm>
            <a:off x="838200" y="225287"/>
            <a:ext cx="10515600" cy="613331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590"/>
              <a:buNone/>
            </a:pPr>
            <a:r>
              <a:rPr lang="en-IN" b="1" i="1" dirty="0"/>
              <a:t>MODULE-7</a:t>
            </a:r>
            <a:r>
              <a:rPr lang="en-IN" b="1" dirty="0"/>
              <a:t>:</a:t>
            </a:r>
            <a:r>
              <a:rPr lang="en-IN" i="1" dirty="0"/>
              <a:t>Displaying the students that have registered under the faculty</a:t>
            </a:r>
            <a:endParaRPr i="1" dirty="0"/>
          </a:p>
          <a:p>
            <a:pPr marL="342900" algn="just">
              <a:buSzPts val="2590"/>
            </a:pPr>
            <a:r>
              <a:rPr lang="en-IN" i="1" dirty="0">
                <a:solidFill>
                  <a:srgbClr val="FF0000"/>
                </a:solidFill>
              </a:rPr>
              <a:t>Purpose</a:t>
            </a:r>
            <a:r>
              <a:rPr lang="en-IN" dirty="0"/>
              <a:t>: Employees can view the student details that have registered under them and it also displays under which project they have registered.</a:t>
            </a:r>
            <a:endParaRPr dirty="0"/>
          </a:p>
          <a:p>
            <a:pPr marL="342900" algn="just">
              <a:buSzPts val="2590"/>
            </a:pPr>
            <a:r>
              <a:rPr lang="en-IN" i="1" dirty="0">
                <a:solidFill>
                  <a:srgbClr val="FF0000"/>
                </a:solidFill>
              </a:rPr>
              <a:t>Input</a:t>
            </a:r>
            <a:r>
              <a:rPr lang="en-IN" dirty="0"/>
              <a:t>: None</a:t>
            </a:r>
            <a:endParaRPr dirty="0"/>
          </a:p>
          <a:p>
            <a:pPr marL="342900" algn="just">
              <a:buSzPts val="2590"/>
            </a:pPr>
            <a:r>
              <a:rPr lang="en-IN" i="1" dirty="0">
                <a:solidFill>
                  <a:srgbClr val="FF0000"/>
                </a:solidFill>
              </a:rPr>
              <a:t>Processing</a:t>
            </a:r>
            <a:r>
              <a:rPr lang="en-IN" dirty="0"/>
              <a:t>: The data is fetched from the SQL database </a:t>
            </a:r>
            <a:endParaRPr dirty="0"/>
          </a:p>
          <a:p>
            <a:pPr marL="342900" algn="just">
              <a:buSzPts val="2590"/>
            </a:pPr>
            <a:r>
              <a:rPr lang="en-IN" i="1" dirty="0">
                <a:solidFill>
                  <a:srgbClr val="FF0000"/>
                </a:solidFill>
              </a:rPr>
              <a:t>Output</a:t>
            </a:r>
            <a:r>
              <a:rPr lang="en-IN" dirty="0"/>
              <a:t>: No of students who have registered under a faculty is being Displayed</a:t>
            </a:r>
          </a:p>
          <a:p>
            <a:pPr marL="0" lvl="0" indent="0" algn="l" rtl="0">
              <a:lnSpc>
                <a:spcPct val="90000"/>
              </a:lnSpc>
              <a:spcBef>
                <a:spcPts val="1000"/>
              </a:spcBef>
              <a:spcAft>
                <a:spcPts val="0"/>
              </a:spcAft>
              <a:buClr>
                <a:schemeClr val="dk1"/>
              </a:buClr>
              <a:buSzPts val="2590"/>
              <a:buNone/>
            </a:pPr>
            <a:endParaRPr dirty="0"/>
          </a:p>
          <a:p>
            <a:pPr marL="0" lvl="0" indent="0" algn="l" rtl="0">
              <a:lnSpc>
                <a:spcPct val="90000"/>
              </a:lnSpc>
              <a:spcBef>
                <a:spcPts val="1000"/>
              </a:spcBef>
              <a:spcAft>
                <a:spcPts val="0"/>
              </a:spcAft>
              <a:buClr>
                <a:schemeClr val="dk1"/>
              </a:buClr>
              <a:buSzPts val="2590"/>
              <a:buNone/>
            </a:pPr>
            <a:r>
              <a:rPr lang="en-IN" b="1" i="1" dirty="0"/>
              <a:t>MODULE-8</a:t>
            </a:r>
            <a:r>
              <a:rPr lang="en-IN" b="1" dirty="0"/>
              <a:t>:</a:t>
            </a:r>
            <a:r>
              <a:rPr lang="en-IN" i="1" dirty="0"/>
              <a:t>Displaying the employee’s personal and research details</a:t>
            </a:r>
            <a:endParaRPr i="1" dirty="0"/>
          </a:p>
          <a:p>
            <a:pPr marL="342900" algn="just">
              <a:buSzPts val="2590"/>
            </a:pPr>
            <a:r>
              <a:rPr lang="en-IN" i="1" dirty="0">
                <a:solidFill>
                  <a:srgbClr val="FF0000"/>
                </a:solidFill>
              </a:rPr>
              <a:t>Purpose</a:t>
            </a:r>
            <a:r>
              <a:rPr lang="en-IN" i="1" dirty="0"/>
              <a:t>:</a:t>
            </a:r>
            <a:r>
              <a:rPr lang="en-IN" dirty="0"/>
              <a:t> Employees can view their personal and research details </a:t>
            </a:r>
            <a:endParaRPr dirty="0"/>
          </a:p>
          <a:p>
            <a:pPr marL="342900" algn="just">
              <a:buSzPts val="2590"/>
            </a:pPr>
            <a:r>
              <a:rPr lang="en-IN" i="1" dirty="0">
                <a:solidFill>
                  <a:srgbClr val="FF0000"/>
                </a:solidFill>
              </a:rPr>
              <a:t>Input</a:t>
            </a:r>
            <a:r>
              <a:rPr lang="en-IN" i="1" dirty="0"/>
              <a:t>:</a:t>
            </a:r>
            <a:r>
              <a:rPr lang="en-IN" dirty="0"/>
              <a:t> None</a:t>
            </a:r>
            <a:endParaRPr dirty="0"/>
          </a:p>
          <a:p>
            <a:pPr marL="342900" algn="just">
              <a:buSzPts val="2590"/>
            </a:pPr>
            <a:r>
              <a:rPr lang="en-IN" i="1" dirty="0">
                <a:solidFill>
                  <a:srgbClr val="FF0000"/>
                </a:solidFill>
              </a:rPr>
              <a:t>Processing</a:t>
            </a:r>
            <a:r>
              <a:rPr lang="en-IN" i="1" dirty="0"/>
              <a:t>:</a:t>
            </a:r>
            <a:r>
              <a:rPr lang="en-IN" dirty="0"/>
              <a:t> The data is fetched from the SQL database with the help of their respective employee ID and research ID</a:t>
            </a:r>
            <a:endParaRPr dirty="0"/>
          </a:p>
          <a:p>
            <a:pPr marL="342900" algn="just">
              <a:buSzPts val="2590"/>
            </a:pPr>
            <a:r>
              <a:rPr lang="en-IN" i="1" dirty="0">
                <a:solidFill>
                  <a:srgbClr val="FF0000"/>
                </a:solidFill>
              </a:rPr>
              <a:t>Output</a:t>
            </a:r>
            <a:r>
              <a:rPr lang="en-IN" i="1" dirty="0"/>
              <a:t>:</a:t>
            </a:r>
            <a:r>
              <a:rPr lang="en-IN" dirty="0"/>
              <a:t> Displays faculty’s personal and research details.</a:t>
            </a:r>
            <a:endParaRPr dirty="0"/>
          </a:p>
          <a:p>
            <a:pPr marL="0" lvl="0" indent="0" algn="l" rtl="0">
              <a:lnSpc>
                <a:spcPct val="90000"/>
              </a:lnSpc>
              <a:spcBef>
                <a:spcPts val="1000"/>
              </a:spcBef>
              <a:spcAft>
                <a:spcPts val="0"/>
              </a:spcAft>
              <a:buClr>
                <a:schemeClr val="dk1"/>
              </a:buClr>
              <a:buSzPts val="2590"/>
              <a:buNone/>
            </a:pPr>
            <a:endParaRPr dirty="0"/>
          </a:p>
          <a:p>
            <a:pPr marL="228600" lvl="0" indent="-64135" algn="l" rtl="0">
              <a:lnSpc>
                <a:spcPct val="90000"/>
              </a:lnSpc>
              <a:spcBef>
                <a:spcPts val="1000"/>
              </a:spcBef>
              <a:spcAft>
                <a:spcPts val="2100"/>
              </a:spcAft>
              <a:buClr>
                <a:schemeClr val="dk1"/>
              </a:buClr>
              <a:buSzPts val="2590"/>
              <a:buNone/>
            </a:pPr>
            <a:endParaRPr dirty="0"/>
          </a:p>
        </p:txBody>
      </p:sp>
    </p:spTree>
    <p:extLst>
      <p:ext uri="{BB962C8B-B14F-4D97-AF65-F5344CB8AC3E}">
        <p14:creationId xmlns:p14="http://schemas.microsoft.com/office/powerpoint/2010/main" val="31493822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21"/>
          <p:cNvSpPr txBox="1">
            <a:spLocks noGrp="1"/>
          </p:cNvSpPr>
          <p:nvPr>
            <p:ph type="body" idx="1"/>
          </p:nvPr>
        </p:nvSpPr>
        <p:spPr>
          <a:xfrm>
            <a:off x="838200" y="225287"/>
            <a:ext cx="10515600" cy="613331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Clr>
                <a:schemeClr val="dk1"/>
              </a:buClr>
              <a:buSzPts val="2590"/>
              <a:buNone/>
            </a:pPr>
            <a:r>
              <a:rPr lang="en-IN" b="1" i="1" dirty="0"/>
              <a:t>MODULE-9</a:t>
            </a:r>
            <a:r>
              <a:rPr lang="en-IN" b="1" dirty="0"/>
              <a:t>:</a:t>
            </a:r>
            <a:r>
              <a:rPr lang="en-IN" i="1" dirty="0"/>
              <a:t>Student Login</a:t>
            </a:r>
            <a:endParaRPr i="1" dirty="0"/>
          </a:p>
          <a:p>
            <a:pPr marL="342900" algn="just">
              <a:buSzPts val="2590"/>
            </a:pPr>
            <a:r>
              <a:rPr lang="en-IN" i="1" dirty="0">
                <a:solidFill>
                  <a:srgbClr val="FF0000"/>
                </a:solidFill>
              </a:rPr>
              <a:t>Purpose</a:t>
            </a:r>
            <a:r>
              <a:rPr lang="en-IN" i="1" dirty="0"/>
              <a:t>:</a:t>
            </a:r>
            <a:r>
              <a:rPr lang="en-IN" dirty="0"/>
              <a:t> To maintain the security, integrity and privacy of the database.</a:t>
            </a:r>
            <a:endParaRPr dirty="0"/>
          </a:p>
          <a:p>
            <a:pPr marL="342900" algn="just">
              <a:buSzPts val="2590"/>
            </a:pPr>
            <a:r>
              <a:rPr lang="en-IN" i="1" dirty="0">
                <a:solidFill>
                  <a:srgbClr val="FF0000"/>
                </a:solidFill>
              </a:rPr>
              <a:t>Input</a:t>
            </a:r>
            <a:r>
              <a:rPr lang="en-IN" i="1" dirty="0"/>
              <a:t>:</a:t>
            </a:r>
            <a:r>
              <a:rPr lang="en-IN" dirty="0"/>
              <a:t> Username (unique student ID), Password</a:t>
            </a:r>
            <a:endParaRPr dirty="0"/>
          </a:p>
          <a:p>
            <a:pPr marL="342900" algn="just">
              <a:buSzPts val="2590"/>
            </a:pPr>
            <a:r>
              <a:rPr lang="en-IN" i="1" dirty="0">
                <a:solidFill>
                  <a:srgbClr val="FF0000"/>
                </a:solidFill>
              </a:rPr>
              <a:t>Processing</a:t>
            </a:r>
            <a:r>
              <a:rPr lang="en-IN" i="1" dirty="0"/>
              <a:t>:</a:t>
            </a:r>
            <a:r>
              <a:rPr lang="en-IN" dirty="0"/>
              <a:t> When an student enters his/ her unique employee ID, along with the password, it processes to their personal account.</a:t>
            </a:r>
            <a:endParaRPr dirty="0"/>
          </a:p>
          <a:p>
            <a:pPr marL="342900" algn="just">
              <a:buSzPts val="2590"/>
            </a:pPr>
            <a:r>
              <a:rPr lang="en-IN" i="1" dirty="0">
                <a:solidFill>
                  <a:srgbClr val="FF0000"/>
                </a:solidFill>
              </a:rPr>
              <a:t>Output</a:t>
            </a:r>
            <a:r>
              <a:rPr lang="en-IN" i="1" dirty="0"/>
              <a:t>:</a:t>
            </a:r>
            <a:r>
              <a:rPr lang="en-IN" dirty="0"/>
              <a:t> Displays the student personal and faculty’s research details.</a:t>
            </a:r>
          </a:p>
          <a:p>
            <a:pPr marL="0" indent="0" algn="just">
              <a:buSzPts val="2590"/>
              <a:buNone/>
            </a:pPr>
            <a:endParaRPr lang="en-IN" dirty="0"/>
          </a:p>
          <a:p>
            <a:pPr marL="0" lvl="0" indent="0">
              <a:lnSpc>
                <a:spcPct val="80000"/>
              </a:lnSpc>
              <a:spcBef>
                <a:spcPts val="0"/>
              </a:spcBef>
              <a:buSzPts val="2590"/>
              <a:buNone/>
            </a:pPr>
            <a:r>
              <a:rPr lang="en-GB" b="1" i="1" dirty="0"/>
              <a:t>MODULE-10</a:t>
            </a:r>
            <a:r>
              <a:rPr lang="en-GB" b="1" dirty="0"/>
              <a:t>:</a:t>
            </a:r>
            <a:r>
              <a:rPr lang="en-GB" i="1" dirty="0"/>
              <a:t>Student Sign-Up</a:t>
            </a:r>
          </a:p>
          <a:p>
            <a:pPr marL="342900" algn="just">
              <a:lnSpc>
                <a:spcPct val="80000"/>
              </a:lnSpc>
              <a:buSzPts val="2590"/>
            </a:pPr>
            <a:r>
              <a:rPr lang="en-GB" i="1" dirty="0">
                <a:solidFill>
                  <a:srgbClr val="FF0000"/>
                </a:solidFill>
              </a:rPr>
              <a:t>Purpose</a:t>
            </a:r>
            <a:r>
              <a:rPr lang="en-GB" i="1" dirty="0"/>
              <a:t>: </a:t>
            </a:r>
            <a:r>
              <a:rPr lang="en-GB" dirty="0"/>
              <a:t>It is helpful the new users who aren’t existing in this management system.</a:t>
            </a:r>
          </a:p>
          <a:p>
            <a:pPr marL="342900" algn="just">
              <a:lnSpc>
                <a:spcPct val="80000"/>
              </a:lnSpc>
              <a:buSzPts val="2590"/>
            </a:pPr>
            <a:r>
              <a:rPr lang="en-GB" i="1" dirty="0">
                <a:solidFill>
                  <a:srgbClr val="FF0000"/>
                </a:solidFill>
              </a:rPr>
              <a:t>Input</a:t>
            </a:r>
            <a:r>
              <a:rPr lang="en-GB" i="1" dirty="0"/>
              <a:t>: </a:t>
            </a:r>
            <a:r>
              <a:rPr lang="en-GB" dirty="0"/>
              <a:t>Name, Password, Retype password and Personal Details.</a:t>
            </a:r>
          </a:p>
          <a:p>
            <a:pPr marL="342900" algn="just">
              <a:lnSpc>
                <a:spcPct val="80000"/>
              </a:lnSpc>
              <a:buSzPts val="2590"/>
            </a:pPr>
            <a:r>
              <a:rPr lang="en-GB" i="1" dirty="0">
                <a:solidFill>
                  <a:srgbClr val="FF0000"/>
                </a:solidFill>
              </a:rPr>
              <a:t>Processing</a:t>
            </a:r>
            <a:r>
              <a:rPr lang="en-GB" i="1" dirty="0"/>
              <a:t>: </a:t>
            </a:r>
            <a:r>
              <a:rPr lang="en-GB" dirty="0"/>
              <a:t>Creates a new row in the database for every new student.</a:t>
            </a:r>
          </a:p>
          <a:p>
            <a:pPr marL="342900" algn="just">
              <a:lnSpc>
                <a:spcPct val="80000"/>
              </a:lnSpc>
              <a:buSzPts val="2590"/>
            </a:pPr>
            <a:r>
              <a:rPr lang="en-GB" i="1" dirty="0">
                <a:solidFill>
                  <a:srgbClr val="FF0000"/>
                </a:solidFill>
              </a:rPr>
              <a:t>Output</a:t>
            </a:r>
            <a:r>
              <a:rPr lang="en-GB" i="1" dirty="0"/>
              <a:t>: </a:t>
            </a:r>
            <a:r>
              <a:rPr lang="en-GB" dirty="0"/>
              <a:t>New login credentials for that student will be created.</a:t>
            </a:r>
          </a:p>
          <a:p>
            <a:pPr marL="0" indent="0" algn="just">
              <a:buSzPts val="2590"/>
              <a:buNone/>
            </a:pPr>
            <a:endParaRPr dirty="0"/>
          </a:p>
          <a:p>
            <a:pPr marL="0" lvl="0" indent="0" algn="l" rtl="0">
              <a:lnSpc>
                <a:spcPct val="90000"/>
              </a:lnSpc>
              <a:spcBef>
                <a:spcPts val="1000"/>
              </a:spcBef>
              <a:spcAft>
                <a:spcPts val="0"/>
              </a:spcAft>
              <a:buClr>
                <a:schemeClr val="dk1"/>
              </a:buClr>
              <a:buSzPts val="2590"/>
              <a:buNone/>
            </a:pPr>
            <a:endParaRPr dirty="0"/>
          </a:p>
          <a:p>
            <a:pPr marL="228600" lvl="0" indent="-64135" algn="l" rtl="0">
              <a:lnSpc>
                <a:spcPct val="90000"/>
              </a:lnSpc>
              <a:spcBef>
                <a:spcPts val="1000"/>
              </a:spcBef>
              <a:spcAft>
                <a:spcPts val="2100"/>
              </a:spcAft>
              <a:buClr>
                <a:schemeClr val="dk1"/>
              </a:buClr>
              <a:buSzPts val="2590"/>
              <a:buNone/>
            </a:pPr>
            <a:endParaRPr dirty="0"/>
          </a:p>
        </p:txBody>
      </p:sp>
    </p:spTree>
  </p:cSld>
  <p:clrMapOvr>
    <a:masterClrMapping/>
  </p:clrMapOvr>
</p:sld>
</file>

<file path=ppt/theme/theme1.xml><?xml version="1.0" encoding="utf-8"?>
<a:theme xmlns:a="http://schemas.openxmlformats.org/drawingml/2006/main" name="Geometric">
  <a:themeElements>
    <a:clrScheme name="Geometric">
      <a:dk1>
        <a:srgbClr val="2A3990"/>
      </a:dk1>
      <a:lt1>
        <a:srgbClr val="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473</TotalTime>
  <Words>1490</Words>
  <Application>Microsoft Office PowerPoint</Application>
  <PresentationFormat>Widescreen</PresentationFormat>
  <Paragraphs>168</Paragraphs>
  <Slides>70</Slides>
  <Notes>63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70</vt:i4>
      </vt:variant>
    </vt:vector>
  </HeadingPairs>
  <TitlesOfParts>
    <vt:vector size="76" baseType="lpstr">
      <vt:lpstr>Calibri</vt:lpstr>
      <vt:lpstr>Noto Sans Symbols</vt:lpstr>
      <vt:lpstr>Roboto</vt:lpstr>
      <vt:lpstr>Bahnschrift Light SemiCondensed</vt:lpstr>
      <vt:lpstr>Arial</vt:lpstr>
      <vt:lpstr>Geometric</vt:lpstr>
      <vt:lpstr>EMPLOYEE RESEARCH PROGRESS MANAGEMENT SYSTEM </vt:lpstr>
      <vt:lpstr>1.Objective(s) of the proposed work </vt:lpstr>
      <vt:lpstr>ER DIAGRAM</vt:lpstr>
      <vt:lpstr>RELATIONAL SCHEMA</vt:lpstr>
      <vt:lpstr>MODULES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Project Main Page</vt:lpstr>
      <vt:lpstr>FACULTY PORTAL- Login Page</vt:lpstr>
      <vt:lpstr>FACULTY PORTAL- Login Page</vt:lpstr>
      <vt:lpstr>FACULTY PORTAL- Login Page Validation </vt:lpstr>
      <vt:lpstr>FACULTY PORTAL- Home Page</vt:lpstr>
      <vt:lpstr>FACULTY PORTAL-Personal Details Page</vt:lpstr>
      <vt:lpstr>FACULTY PORTAL-Research Details Page</vt:lpstr>
      <vt:lpstr>FACULTY PORTAL-Update Personal Details Page</vt:lpstr>
      <vt:lpstr>FACULTY PORTAL-Update Personal Details Page</vt:lpstr>
      <vt:lpstr>FACULTY PORTAL-Update Personal Details Page</vt:lpstr>
      <vt:lpstr>FACULTY PORTAL-Update Personal Details Page</vt:lpstr>
      <vt:lpstr>FACULTY PORTAL-Update Personal Details Page(Validation)</vt:lpstr>
      <vt:lpstr>FACULTY PORTAL-Add New Research Page</vt:lpstr>
      <vt:lpstr>FACULTY PORTAL-Add New Research Page(Funded Project)</vt:lpstr>
      <vt:lpstr>FACULTY PORTAL-Add New Research Page(Funded Project)</vt:lpstr>
      <vt:lpstr>FACULTY PORTAL-Add New Research Page(Funded Project) VALIDATION IN RESEARCH_DETAILS TABLE</vt:lpstr>
      <vt:lpstr>FACULTY PORTAL-Add New Research Page(Funded Project) VALIDATION IN WORKSON TABLE</vt:lpstr>
      <vt:lpstr>FACULTY PORTAL-Add New Research Page(Generic Research)</vt:lpstr>
      <vt:lpstr>FACULTY PORTAL- Upload Research File</vt:lpstr>
      <vt:lpstr>FACULTY PORTAL- Upload Research File</vt:lpstr>
      <vt:lpstr>FACULTY PORTAL- Upload Research File</vt:lpstr>
      <vt:lpstr>FACULTY PORTAL- Upload Research File Validation</vt:lpstr>
      <vt:lpstr>FACULTY PORTAL-Update Research Details</vt:lpstr>
      <vt:lpstr>FACULTY PORTAL-Update Research Details</vt:lpstr>
      <vt:lpstr>FACULTY PORTAL-Update Research Details</vt:lpstr>
      <vt:lpstr>FACULTY PORTAL-Update Research Details</vt:lpstr>
      <vt:lpstr>FACULTY PORTAL- Update Research Details Validation</vt:lpstr>
      <vt:lpstr>FACULTY PORTAL- Displaying Details Of Students Registered</vt:lpstr>
      <vt:lpstr>FACULTY PORTAL- Registration Page</vt:lpstr>
      <vt:lpstr>FACULTY PORTAL- Registration Page</vt:lpstr>
      <vt:lpstr>FACULTY PORTAL- Registration Page</vt:lpstr>
      <vt:lpstr>FACULTY PORTAL- Registration Page Validation</vt:lpstr>
      <vt:lpstr>STUDENT PORTAL-Login Page</vt:lpstr>
      <vt:lpstr>STUDENT PORTAL-Login Page</vt:lpstr>
      <vt:lpstr>STUDENT PORTAL-Login Page Validation</vt:lpstr>
      <vt:lpstr>STUDENT PORTAL-Home Page</vt:lpstr>
      <vt:lpstr>STUDENT PORTAL-Faculty Details Page</vt:lpstr>
      <vt:lpstr>STUDENT PORTAL-Faculty Details Page</vt:lpstr>
      <vt:lpstr>STUDENT PORTAL-Registration Under a Faculty</vt:lpstr>
      <vt:lpstr>STUDENT PORTAL-Registration Under a Faculty</vt:lpstr>
      <vt:lpstr>STUDENT PORTAL-Registration Under a Faculty</vt:lpstr>
      <vt:lpstr>STUDENT PORTAL-Registration Under a Faculty(Validation)</vt:lpstr>
      <vt:lpstr>STUDENT PORTAL-Displaying Personal Details</vt:lpstr>
      <vt:lpstr>STUDENT PORTAL-Trying to register under another faculty</vt:lpstr>
      <vt:lpstr>STUDENT PORTAL-Registration Page</vt:lpstr>
      <vt:lpstr>STUDENT PORTAL-Registration Page</vt:lpstr>
      <vt:lpstr>STUDENT PORTAL-Registration Page</vt:lpstr>
      <vt:lpstr>STUDENT PORTAL-Registration Page Validation</vt:lpstr>
      <vt:lpstr>DATABASE CONNECTIVITY STEPS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CHALLENGES</vt:lpstr>
      <vt:lpstr> 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EMPLOYEE RESEARCH PROGRESS MANAGEMENT SYSTEM</dc:title>
  <dc:creator>Rahul T</dc:creator>
  <cp:lastModifiedBy>Rahul</cp:lastModifiedBy>
  <cp:revision>45</cp:revision>
  <dcterms:modified xsi:type="dcterms:W3CDTF">2020-04-19T04:49:20Z</dcterms:modified>
</cp:coreProperties>
</file>